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56" r:id="rId2"/>
    <p:sldId id="268" r:id="rId3"/>
    <p:sldId id="257" r:id="rId4"/>
    <p:sldId id="265" r:id="rId5"/>
    <p:sldId id="262" r:id="rId6"/>
    <p:sldId id="258" r:id="rId7"/>
    <p:sldId id="263" r:id="rId8"/>
    <p:sldId id="270" r:id="rId9"/>
    <p:sldId id="272" r:id="rId10"/>
    <p:sldId id="278" r:id="rId11"/>
    <p:sldId id="274" r:id="rId12"/>
    <p:sldId id="273" r:id="rId13"/>
    <p:sldId id="277" r:id="rId14"/>
    <p:sldId id="275" r:id="rId15"/>
    <p:sldId id="276" r:id="rId16"/>
    <p:sldId id="259" r:id="rId17"/>
    <p:sldId id="261" r:id="rId18"/>
    <p:sldId id="264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49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4E86-3D25-014D-939D-777DC6B7B9AD}" type="datetimeFigureOut">
              <a:rPr lang="en-US" smtClean="0"/>
              <a:pPr/>
              <a:t>1/9/14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CAD9-910D-5E44-B336-A28785345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dirty="0" smtClean="0"/>
              <a:t>Building Your Team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620000" cy="5073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180090" y="685800"/>
            <a:ext cx="8783821" cy="4830763"/>
          </a:xfrm>
        </p:spPr>
      </p:pic>
    </p:spTree>
    <p:extLst>
      <p:ext uri="{BB962C8B-B14F-4D97-AF65-F5344CB8AC3E}">
        <p14:creationId xmlns:p14="http://schemas.microsoft.com/office/powerpoint/2010/main" val="325088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0041"/>
          <a:stretch/>
        </p:blipFill>
        <p:spPr>
          <a:xfrm>
            <a:off x="0" y="2060222"/>
            <a:ext cx="9144000" cy="47977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Everyone knows</a:t>
            </a:r>
          </a:p>
          <a:p>
            <a:pPr algn="ctr"/>
            <a:r>
              <a:rPr lang="en-US" sz="6000" dirty="0" smtClean="0">
                <a:latin typeface="Gill Sans"/>
                <a:cs typeface="Gill Sans"/>
              </a:rPr>
              <a:t>the goals</a:t>
            </a:r>
            <a:endParaRPr lang="en-US" sz="6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3668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7816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457200" y="116601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6964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tock_000007722477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900" y="304800"/>
            <a:ext cx="2362200" cy="38456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4525969"/>
            <a:ext cx="3581400" cy="217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3733800" cy="6430962"/>
          </a:xfrm>
        </p:spPr>
        <p:txBody>
          <a:bodyPr/>
          <a:lstStyle/>
          <a:p>
            <a:r>
              <a:rPr lang="en-US" dirty="0" smtClean="0"/>
              <a:t>Systems that run based</a:t>
            </a:r>
            <a:br>
              <a:rPr lang="en-US" dirty="0" smtClean="0"/>
            </a:br>
            <a:r>
              <a:rPr lang="en-US" dirty="0" smtClean="0"/>
              <a:t>on your </a:t>
            </a:r>
            <a:br>
              <a:rPr lang="en-US" dirty="0" smtClean="0"/>
            </a:br>
            <a:r>
              <a:rPr lang="en-US" dirty="0" smtClean="0"/>
              <a:t>CORE VALUES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2034029"/>
            <a:ext cx="3122297" cy="278994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653" y="1685925"/>
            <a:ext cx="3886200" cy="34861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6000" dirty="0" smtClean="0"/>
              <a:t>Core Values</a:t>
            </a:r>
          </a:p>
        </p:txBody>
      </p:sp>
      <p:pic>
        <p:nvPicPr>
          <p:cNvPr id="4" name="Picture 3" descr="iStock_000002177523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85925"/>
            <a:ext cx="464820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Empower Your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1600776"/>
            <a:ext cx="2419350" cy="3656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weet Sp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1" y="319883"/>
            <a:ext cx="4267199" cy="640079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Hire Slow, </a:t>
            </a:r>
            <a:r>
              <a:rPr lang="en-US" dirty="0" smtClean="0"/>
              <a:t>Fire </a:t>
            </a:r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5486400" cy="4525963"/>
          </a:xfrm>
        </p:spPr>
        <p:txBody>
          <a:bodyPr anchor="ctr">
            <a:normAutofit/>
          </a:bodyPr>
          <a:lstStyle/>
          <a:p>
            <a:r>
              <a:rPr lang="en-US" sz="2595" dirty="0" smtClean="0"/>
              <a:t>Resume</a:t>
            </a:r>
          </a:p>
          <a:p>
            <a:r>
              <a:rPr lang="en-US" sz="2595" dirty="0" smtClean="0"/>
              <a:t>Pick Up a Questionnaire at the Gym</a:t>
            </a:r>
          </a:p>
          <a:p>
            <a:r>
              <a:rPr lang="en-US" sz="2595" dirty="0" smtClean="0"/>
              <a:t>Phone Interview</a:t>
            </a:r>
          </a:p>
          <a:p>
            <a:r>
              <a:rPr lang="en-US" sz="2595" dirty="0" smtClean="0"/>
              <a:t>Interview/Group Interview</a:t>
            </a:r>
          </a:p>
          <a:p>
            <a:r>
              <a:rPr lang="en-US" sz="2595" dirty="0" smtClean="0"/>
              <a:t>Shadowing/Interning</a:t>
            </a:r>
          </a:p>
          <a:p>
            <a:pPr algn="ctr"/>
            <a:endParaRPr lang="en-US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NAL_CoreValueCard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900" y="330200"/>
            <a:ext cx="4648200" cy="6197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Based on 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Tell me a joke.			-			Fun and Humor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book has had		-			Constant learning </a:t>
            </a:r>
          </a:p>
          <a:p>
            <a:pPr>
              <a:buNone/>
            </a:pPr>
            <a:r>
              <a:rPr lang="en-US" dirty="0" smtClean="0"/>
              <a:t>the biggest Impact					and never ending  </a:t>
            </a:r>
          </a:p>
          <a:p>
            <a:pPr>
              <a:buNone/>
            </a:pPr>
            <a:r>
              <a:rPr lang="en-US" dirty="0" smtClean="0"/>
              <a:t>on your life?							</a:t>
            </a:r>
            <a:r>
              <a:rPr lang="en-US" dirty="0" smtClean="0"/>
              <a:t>improvement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YOUR TURN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3657600" cy="6354762"/>
          </a:xfrm>
        </p:spPr>
        <p:txBody>
          <a:bodyPr>
            <a:noAutofit/>
          </a:bodyPr>
          <a:lstStyle/>
          <a:p>
            <a:r>
              <a:rPr lang="en-US" sz="6000" dirty="0" smtClean="0"/>
              <a:t>Building and leading your team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09800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3163"/>
            <a:ext cx="8229600" cy="1143000"/>
          </a:xfrm>
        </p:spPr>
        <p:txBody>
          <a:bodyPr/>
          <a:lstStyle/>
          <a:p>
            <a:r>
              <a:rPr lang="en-US" dirty="0" smtClean="0"/>
              <a:t>Good to Great by Jim Collins</a:t>
            </a:r>
            <a:endParaRPr lang="en-US" dirty="0"/>
          </a:p>
        </p:txBody>
      </p:sp>
      <p:pic>
        <p:nvPicPr>
          <p:cNvPr id="4" name="Content Placeholder 3" descr="iStock_000009258610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20" y="381000"/>
            <a:ext cx="6800960" cy="4525963"/>
          </a:xfrm>
        </p:spPr>
      </p:pic>
      <p:pic>
        <p:nvPicPr>
          <p:cNvPr id="6" name="Picture 5" descr="Rocket Sh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52500"/>
            <a:ext cx="8915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5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138235" y="609600"/>
            <a:ext cx="8867530" cy="4876800"/>
          </a:xfrm>
        </p:spPr>
      </p:pic>
    </p:spTree>
    <p:extLst>
      <p:ext uri="{BB962C8B-B14F-4D97-AF65-F5344CB8AC3E}">
        <p14:creationId xmlns:p14="http://schemas.microsoft.com/office/powerpoint/2010/main" val="133258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59</Words>
  <Application>Microsoft Macintosh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Building Your Team</vt:lpstr>
      <vt:lpstr>PowerPoint Presentation</vt:lpstr>
      <vt:lpstr>Hire Slow, Fire Fast</vt:lpstr>
      <vt:lpstr>PowerPoint Presentation</vt:lpstr>
      <vt:lpstr>Interview Based on Core Values</vt:lpstr>
      <vt:lpstr>Building and leading your team</vt:lpstr>
      <vt:lpstr>Good to Great by Jim Collins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Systems that run based on your  CORE VALUES </vt:lpstr>
      <vt:lpstr>PowerPoint Presentation</vt:lpstr>
      <vt:lpstr>Empower Your Team</vt:lpstr>
    </vt:vector>
  </TitlesOfParts>
  <Company>Results Fitness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you Begin?</dc:title>
  <dc:creator>Rachel Cosgrove</dc:creator>
  <cp:lastModifiedBy>Results Fitness</cp:lastModifiedBy>
  <cp:revision>26</cp:revision>
  <dcterms:created xsi:type="dcterms:W3CDTF">2012-09-08T12:30:45Z</dcterms:created>
  <dcterms:modified xsi:type="dcterms:W3CDTF">2014-01-09T20:36:20Z</dcterms:modified>
</cp:coreProperties>
</file>