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80" r:id="rId5"/>
    <p:sldId id="260" r:id="rId6"/>
    <p:sldId id="273" r:id="rId7"/>
    <p:sldId id="261" r:id="rId8"/>
    <p:sldId id="262" r:id="rId9"/>
    <p:sldId id="272" r:id="rId10"/>
    <p:sldId id="265" r:id="rId11"/>
    <p:sldId id="271" r:id="rId12"/>
    <p:sldId id="274" r:id="rId13"/>
    <p:sldId id="266" r:id="rId14"/>
    <p:sldId id="279" r:id="rId15"/>
    <p:sldId id="281" r:id="rId16"/>
    <p:sldId id="282" r:id="rId17"/>
    <p:sldId id="283" r:id="rId18"/>
    <p:sldId id="284" r:id="rId19"/>
    <p:sldId id="285" r:id="rId20"/>
    <p:sldId id="263" r:id="rId21"/>
    <p:sldId id="268" r:id="rId22"/>
    <p:sldId id="275" r:id="rId23"/>
    <p:sldId id="276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0" d="100"/>
          <a:sy n="70" d="100"/>
        </p:scale>
        <p:origin x="-1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2709C-0AB5-364E-B8D6-6A5EB03C6698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2CDD214-509A-C04A-BD42-80C6CA982D3B}">
      <dgm:prSet/>
      <dgm:spPr/>
      <dgm:t>
        <a:bodyPr/>
        <a:lstStyle/>
        <a:p>
          <a:pPr rtl="0"/>
          <a:r>
            <a:rPr lang="en-US" smtClean="0"/>
            <a:t>Marketing</a:t>
          </a:r>
          <a:endParaRPr lang="en-US"/>
        </a:p>
      </dgm:t>
    </dgm:pt>
    <dgm:pt modelId="{4A901D48-B61F-F142-838A-49FA6A57FB17}" type="parTrans" cxnId="{B149EAFA-BA27-5845-9B5C-1257F2321A40}">
      <dgm:prSet/>
      <dgm:spPr/>
      <dgm:t>
        <a:bodyPr/>
        <a:lstStyle/>
        <a:p>
          <a:endParaRPr lang="en-US"/>
        </a:p>
      </dgm:t>
    </dgm:pt>
    <dgm:pt modelId="{46BDB938-65FA-9446-9D59-67BB5F3C57F1}" type="sibTrans" cxnId="{B149EAFA-BA27-5845-9B5C-1257F2321A40}">
      <dgm:prSet/>
      <dgm:spPr/>
      <dgm:t>
        <a:bodyPr/>
        <a:lstStyle/>
        <a:p>
          <a:endParaRPr lang="en-US"/>
        </a:p>
      </dgm:t>
    </dgm:pt>
    <dgm:pt modelId="{7EE1A817-8A7D-AB45-98CB-C29724ACC979}">
      <dgm:prSet/>
      <dgm:spPr/>
      <dgm:t>
        <a:bodyPr/>
        <a:lstStyle/>
        <a:p>
          <a:pPr rtl="0"/>
          <a:r>
            <a:rPr lang="en-US" smtClean="0"/>
            <a:t>T-Shirts</a:t>
          </a:r>
          <a:endParaRPr lang="en-US"/>
        </a:p>
      </dgm:t>
    </dgm:pt>
    <dgm:pt modelId="{A2940298-7137-AF49-B7CB-21F6B9804E22}" type="parTrans" cxnId="{7FEC3FA9-E813-C14B-B91E-47B921E499D4}">
      <dgm:prSet/>
      <dgm:spPr/>
      <dgm:t>
        <a:bodyPr/>
        <a:lstStyle/>
        <a:p>
          <a:endParaRPr lang="en-US"/>
        </a:p>
      </dgm:t>
    </dgm:pt>
    <dgm:pt modelId="{05BB69A1-8F1F-5347-BFE7-18ACC26907FD}" type="sibTrans" cxnId="{7FEC3FA9-E813-C14B-B91E-47B921E499D4}">
      <dgm:prSet/>
      <dgm:spPr/>
      <dgm:t>
        <a:bodyPr/>
        <a:lstStyle/>
        <a:p>
          <a:endParaRPr lang="en-US"/>
        </a:p>
      </dgm:t>
    </dgm:pt>
    <dgm:pt modelId="{B9BE5254-CCCF-CB4E-9568-9576E764EA87}">
      <dgm:prSet/>
      <dgm:spPr/>
      <dgm:t>
        <a:bodyPr/>
        <a:lstStyle/>
        <a:p>
          <a:pPr rtl="0"/>
          <a:r>
            <a:rPr lang="en-US" smtClean="0"/>
            <a:t>Website </a:t>
          </a:r>
          <a:endParaRPr lang="en-US"/>
        </a:p>
      </dgm:t>
    </dgm:pt>
    <dgm:pt modelId="{4C6C82AB-40DB-9B46-B145-979FF70302A6}" type="parTrans" cxnId="{9025852D-CE5F-924E-9AD6-DED0CECBA031}">
      <dgm:prSet/>
      <dgm:spPr/>
      <dgm:t>
        <a:bodyPr/>
        <a:lstStyle/>
        <a:p>
          <a:endParaRPr lang="en-US"/>
        </a:p>
      </dgm:t>
    </dgm:pt>
    <dgm:pt modelId="{334AB888-9D6D-C242-90DE-C182331EE69D}" type="sibTrans" cxnId="{9025852D-CE5F-924E-9AD6-DED0CECBA031}">
      <dgm:prSet/>
      <dgm:spPr/>
      <dgm:t>
        <a:bodyPr/>
        <a:lstStyle/>
        <a:p>
          <a:endParaRPr lang="en-US"/>
        </a:p>
      </dgm:t>
    </dgm:pt>
    <dgm:pt modelId="{EE28C306-EE74-1245-9C08-2F55261D77AB}">
      <dgm:prSet/>
      <dgm:spPr/>
      <dgm:t>
        <a:bodyPr/>
        <a:lstStyle/>
        <a:p>
          <a:pPr rtl="0"/>
          <a:r>
            <a:rPr lang="en-US" smtClean="0"/>
            <a:t>Drive By’s</a:t>
          </a:r>
          <a:endParaRPr lang="en-US"/>
        </a:p>
      </dgm:t>
    </dgm:pt>
    <dgm:pt modelId="{DE575BFF-8BF2-5D4A-B003-36BE0801202A}" type="parTrans" cxnId="{9E3F2AC7-2BD6-E64A-B580-84563646D719}">
      <dgm:prSet/>
      <dgm:spPr/>
      <dgm:t>
        <a:bodyPr/>
        <a:lstStyle/>
        <a:p>
          <a:endParaRPr lang="en-US"/>
        </a:p>
      </dgm:t>
    </dgm:pt>
    <dgm:pt modelId="{6086263C-3EE7-ED45-8E22-1F9BC5CE877F}" type="sibTrans" cxnId="{9E3F2AC7-2BD6-E64A-B580-84563646D719}">
      <dgm:prSet/>
      <dgm:spPr/>
      <dgm:t>
        <a:bodyPr/>
        <a:lstStyle/>
        <a:p>
          <a:endParaRPr lang="en-US"/>
        </a:p>
      </dgm:t>
    </dgm:pt>
    <dgm:pt modelId="{B2BE8B40-B446-DD46-9AD5-A9ABDF646B95}">
      <dgm:prSet/>
      <dgm:spPr/>
      <dgm:t>
        <a:bodyPr/>
        <a:lstStyle/>
        <a:p>
          <a:pPr rtl="0"/>
          <a:r>
            <a:rPr lang="en-US" smtClean="0"/>
            <a:t>Front Door</a:t>
          </a:r>
          <a:endParaRPr lang="en-US"/>
        </a:p>
      </dgm:t>
    </dgm:pt>
    <dgm:pt modelId="{286AFE57-5EDD-9C48-B628-8493BDFEDDA6}" type="parTrans" cxnId="{A87022D1-F759-DB4D-9AF0-6D9DA8ECB0DC}">
      <dgm:prSet/>
      <dgm:spPr/>
      <dgm:t>
        <a:bodyPr/>
        <a:lstStyle/>
        <a:p>
          <a:endParaRPr lang="en-US"/>
        </a:p>
      </dgm:t>
    </dgm:pt>
    <dgm:pt modelId="{4620A423-D411-F94B-97A7-DEDA6C3F59C9}" type="sibTrans" cxnId="{A87022D1-F759-DB4D-9AF0-6D9DA8ECB0DC}">
      <dgm:prSet/>
      <dgm:spPr/>
      <dgm:t>
        <a:bodyPr/>
        <a:lstStyle/>
        <a:p>
          <a:endParaRPr lang="en-US"/>
        </a:p>
      </dgm:t>
    </dgm:pt>
    <dgm:pt modelId="{FB092B12-698E-0C41-861B-22BB4A2F594B}">
      <dgm:prSet/>
      <dgm:spPr/>
      <dgm:t>
        <a:bodyPr/>
        <a:lstStyle/>
        <a:p>
          <a:pPr rtl="0"/>
          <a:r>
            <a:rPr lang="en-US" smtClean="0"/>
            <a:t>Phone Call</a:t>
          </a:r>
          <a:endParaRPr lang="en-US"/>
        </a:p>
      </dgm:t>
    </dgm:pt>
    <dgm:pt modelId="{35E2FA70-2D5B-ED4F-B6F3-79CF8A3D4475}" type="parTrans" cxnId="{506AC897-D6E6-104B-B409-41F641B05CB5}">
      <dgm:prSet/>
      <dgm:spPr/>
      <dgm:t>
        <a:bodyPr/>
        <a:lstStyle/>
        <a:p>
          <a:endParaRPr lang="en-US"/>
        </a:p>
      </dgm:t>
    </dgm:pt>
    <dgm:pt modelId="{DE4AB6A3-CF95-2946-8EE0-ED2F87968E24}" type="sibTrans" cxnId="{506AC897-D6E6-104B-B409-41F641B05CB5}">
      <dgm:prSet/>
      <dgm:spPr/>
      <dgm:t>
        <a:bodyPr/>
        <a:lstStyle/>
        <a:p>
          <a:endParaRPr lang="en-US"/>
        </a:p>
      </dgm:t>
    </dgm:pt>
    <dgm:pt modelId="{3A161FEE-FADB-5645-B3AF-66F31ACE8408}">
      <dgm:prSet/>
      <dgm:spPr/>
      <dgm:t>
        <a:bodyPr/>
        <a:lstStyle/>
        <a:p>
          <a:pPr rtl="0"/>
          <a:r>
            <a:rPr lang="en-US" smtClean="0"/>
            <a:t>Front area</a:t>
          </a:r>
          <a:endParaRPr lang="en-US"/>
        </a:p>
      </dgm:t>
    </dgm:pt>
    <dgm:pt modelId="{7505B1B6-D498-0742-94E2-4E17FA4FA731}" type="parTrans" cxnId="{920E6FC9-947A-304C-96B2-64D66BD7C9F3}">
      <dgm:prSet/>
      <dgm:spPr/>
      <dgm:t>
        <a:bodyPr/>
        <a:lstStyle/>
        <a:p>
          <a:endParaRPr lang="en-US"/>
        </a:p>
      </dgm:t>
    </dgm:pt>
    <dgm:pt modelId="{6C7B96DD-10C1-C045-931E-E50AECD9CD50}" type="sibTrans" cxnId="{920E6FC9-947A-304C-96B2-64D66BD7C9F3}">
      <dgm:prSet/>
      <dgm:spPr/>
      <dgm:t>
        <a:bodyPr/>
        <a:lstStyle/>
        <a:p>
          <a:endParaRPr lang="en-US"/>
        </a:p>
      </dgm:t>
    </dgm:pt>
    <dgm:pt modelId="{97F2C9C6-9885-FF42-845D-576DB25C17D4}">
      <dgm:prSet/>
      <dgm:spPr/>
      <dgm:t>
        <a:bodyPr/>
        <a:lstStyle/>
        <a:p>
          <a:pPr rtl="0"/>
          <a:r>
            <a:rPr lang="en-US" smtClean="0"/>
            <a:t>Your Staff</a:t>
          </a:r>
          <a:endParaRPr lang="en-US"/>
        </a:p>
      </dgm:t>
    </dgm:pt>
    <dgm:pt modelId="{A75A403E-CFCE-2E46-A53D-AC38AE5C41CD}" type="parTrans" cxnId="{6440CB33-C51D-6C4A-AE58-95C07E6872D5}">
      <dgm:prSet/>
      <dgm:spPr/>
      <dgm:t>
        <a:bodyPr/>
        <a:lstStyle/>
        <a:p>
          <a:endParaRPr lang="en-US"/>
        </a:p>
      </dgm:t>
    </dgm:pt>
    <dgm:pt modelId="{0416BDF6-63AA-F249-9893-677103424E29}" type="sibTrans" cxnId="{6440CB33-C51D-6C4A-AE58-95C07E6872D5}">
      <dgm:prSet/>
      <dgm:spPr/>
      <dgm:t>
        <a:bodyPr/>
        <a:lstStyle/>
        <a:p>
          <a:endParaRPr lang="en-US"/>
        </a:p>
      </dgm:t>
    </dgm:pt>
    <dgm:pt modelId="{7A2FC466-EB10-774E-9ABB-AF6652C29486}">
      <dgm:prSet/>
      <dgm:spPr/>
      <dgm:t>
        <a:bodyPr/>
        <a:lstStyle/>
        <a:p>
          <a:pPr rtl="0"/>
          <a:r>
            <a:rPr lang="en-US" smtClean="0"/>
            <a:t>It is ALL in the Details! </a:t>
          </a:r>
          <a:endParaRPr lang="en-US"/>
        </a:p>
      </dgm:t>
    </dgm:pt>
    <dgm:pt modelId="{6E5F2BEA-088C-C942-A8A0-5E6E54CC6F5A}" type="parTrans" cxnId="{31C81EB0-F02E-6D40-A3C9-DE91B4CF5147}">
      <dgm:prSet/>
      <dgm:spPr/>
      <dgm:t>
        <a:bodyPr/>
        <a:lstStyle/>
        <a:p>
          <a:endParaRPr lang="en-US"/>
        </a:p>
      </dgm:t>
    </dgm:pt>
    <dgm:pt modelId="{C2CB5951-58C9-1248-A979-10B4AEABDFFA}" type="sibTrans" cxnId="{31C81EB0-F02E-6D40-A3C9-DE91B4CF5147}">
      <dgm:prSet/>
      <dgm:spPr/>
      <dgm:t>
        <a:bodyPr/>
        <a:lstStyle/>
        <a:p>
          <a:endParaRPr lang="en-US"/>
        </a:p>
      </dgm:t>
    </dgm:pt>
    <dgm:pt modelId="{ACB91C23-B992-4D40-8652-1EDCC153B717}" type="pres">
      <dgm:prSet presAssocID="{9192709C-0AB5-364E-B8D6-6A5EB03C6698}" presName="linear" presStyleCnt="0">
        <dgm:presLayoutVars>
          <dgm:dir/>
          <dgm:animLvl val="lvl"/>
          <dgm:resizeHandles val="exact"/>
        </dgm:presLayoutVars>
      </dgm:prSet>
      <dgm:spPr/>
    </dgm:pt>
    <dgm:pt modelId="{4CDD5A24-7F98-0245-9D3E-18D148878DDC}" type="pres">
      <dgm:prSet presAssocID="{22CDD214-509A-C04A-BD42-80C6CA982D3B}" presName="parentLin" presStyleCnt="0"/>
      <dgm:spPr/>
    </dgm:pt>
    <dgm:pt modelId="{B02E210A-3738-2A4F-91CA-F2738DFF3C8E}" type="pres">
      <dgm:prSet presAssocID="{22CDD214-509A-C04A-BD42-80C6CA982D3B}" presName="parentLeftMargin" presStyleLbl="node1" presStyleIdx="0" presStyleCnt="9"/>
      <dgm:spPr/>
    </dgm:pt>
    <dgm:pt modelId="{BD536005-B172-5542-B25F-2EF3C90B9153}" type="pres">
      <dgm:prSet presAssocID="{22CDD214-509A-C04A-BD42-80C6CA982D3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32758EA8-E43C-3F4B-BAFE-8C0B4CA073D9}" type="pres">
      <dgm:prSet presAssocID="{22CDD214-509A-C04A-BD42-80C6CA982D3B}" presName="negativeSpace" presStyleCnt="0"/>
      <dgm:spPr/>
    </dgm:pt>
    <dgm:pt modelId="{DD8D1AEF-071B-0342-8D8F-98B5C64F36AE}" type="pres">
      <dgm:prSet presAssocID="{22CDD214-509A-C04A-BD42-80C6CA982D3B}" presName="childText" presStyleLbl="conFgAcc1" presStyleIdx="0" presStyleCnt="9">
        <dgm:presLayoutVars>
          <dgm:bulletEnabled val="1"/>
        </dgm:presLayoutVars>
      </dgm:prSet>
      <dgm:spPr/>
    </dgm:pt>
    <dgm:pt modelId="{CA2239B0-EF8A-6E48-8991-A80932773C6A}" type="pres">
      <dgm:prSet presAssocID="{46BDB938-65FA-9446-9D59-67BB5F3C57F1}" presName="spaceBetweenRectangles" presStyleCnt="0"/>
      <dgm:spPr/>
    </dgm:pt>
    <dgm:pt modelId="{9871959F-97CF-C44D-8205-4657D57D114B}" type="pres">
      <dgm:prSet presAssocID="{7EE1A817-8A7D-AB45-98CB-C29724ACC979}" presName="parentLin" presStyleCnt="0"/>
      <dgm:spPr/>
    </dgm:pt>
    <dgm:pt modelId="{9B400E10-3E59-3D41-907A-5EB185398ED9}" type="pres">
      <dgm:prSet presAssocID="{7EE1A817-8A7D-AB45-98CB-C29724ACC979}" presName="parentLeftMargin" presStyleLbl="node1" presStyleIdx="0" presStyleCnt="9"/>
      <dgm:spPr/>
    </dgm:pt>
    <dgm:pt modelId="{69B23342-24E2-094F-A4CE-365B14693C4D}" type="pres">
      <dgm:prSet presAssocID="{7EE1A817-8A7D-AB45-98CB-C29724ACC979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6DE89A9-6F5C-A344-9F43-1EDC1F380D48}" type="pres">
      <dgm:prSet presAssocID="{7EE1A817-8A7D-AB45-98CB-C29724ACC979}" presName="negativeSpace" presStyleCnt="0"/>
      <dgm:spPr/>
    </dgm:pt>
    <dgm:pt modelId="{CA41464E-496E-5743-A020-87CD3D6215B5}" type="pres">
      <dgm:prSet presAssocID="{7EE1A817-8A7D-AB45-98CB-C29724ACC979}" presName="childText" presStyleLbl="conFgAcc1" presStyleIdx="1" presStyleCnt="9">
        <dgm:presLayoutVars>
          <dgm:bulletEnabled val="1"/>
        </dgm:presLayoutVars>
      </dgm:prSet>
      <dgm:spPr/>
    </dgm:pt>
    <dgm:pt modelId="{06FAC160-AC7F-814A-89DC-8E6B00CB8CC8}" type="pres">
      <dgm:prSet presAssocID="{05BB69A1-8F1F-5347-BFE7-18ACC26907FD}" presName="spaceBetweenRectangles" presStyleCnt="0"/>
      <dgm:spPr/>
    </dgm:pt>
    <dgm:pt modelId="{B936CCD1-C038-2547-B7D3-D5E809DCDB1B}" type="pres">
      <dgm:prSet presAssocID="{B9BE5254-CCCF-CB4E-9568-9576E764EA87}" presName="parentLin" presStyleCnt="0"/>
      <dgm:spPr/>
    </dgm:pt>
    <dgm:pt modelId="{44516DBA-F455-B04A-8326-D266A1660D30}" type="pres">
      <dgm:prSet presAssocID="{B9BE5254-CCCF-CB4E-9568-9576E764EA87}" presName="parentLeftMargin" presStyleLbl="node1" presStyleIdx="1" presStyleCnt="9"/>
      <dgm:spPr/>
    </dgm:pt>
    <dgm:pt modelId="{0B1162EA-C9E4-C347-84F9-9478397D2689}" type="pres">
      <dgm:prSet presAssocID="{B9BE5254-CCCF-CB4E-9568-9576E764EA87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6444D9BA-781D-A446-9B2D-283615FF2A2E}" type="pres">
      <dgm:prSet presAssocID="{B9BE5254-CCCF-CB4E-9568-9576E764EA87}" presName="negativeSpace" presStyleCnt="0"/>
      <dgm:spPr/>
    </dgm:pt>
    <dgm:pt modelId="{AD7707ED-E9FB-E347-A6AF-F7C31891F701}" type="pres">
      <dgm:prSet presAssocID="{B9BE5254-CCCF-CB4E-9568-9576E764EA87}" presName="childText" presStyleLbl="conFgAcc1" presStyleIdx="2" presStyleCnt="9">
        <dgm:presLayoutVars>
          <dgm:bulletEnabled val="1"/>
        </dgm:presLayoutVars>
      </dgm:prSet>
      <dgm:spPr/>
    </dgm:pt>
    <dgm:pt modelId="{0781E7CD-2F99-F545-AA69-48760DF1D866}" type="pres">
      <dgm:prSet presAssocID="{334AB888-9D6D-C242-90DE-C182331EE69D}" presName="spaceBetweenRectangles" presStyleCnt="0"/>
      <dgm:spPr/>
    </dgm:pt>
    <dgm:pt modelId="{F4583E64-9530-FE47-A446-438F5053217D}" type="pres">
      <dgm:prSet presAssocID="{EE28C306-EE74-1245-9C08-2F55261D77AB}" presName="parentLin" presStyleCnt="0"/>
      <dgm:spPr/>
    </dgm:pt>
    <dgm:pt modelId="{51285298-B916-154A-82D8-6E56EF4CB247}" type="pres">
      <dgm:prSet presAssocID="{EE28C306-EE74-1245-9C08-2F55261D77AB}" presName="parentLeftMargin" presStyleLbl="node1" presStyleIdx="2" presStyleCnt="9"/>
      <dgm:spPr/>
    </dgm:pt>
    <dgm:pt modelId="{5A4AEDFF-9E70-2D48-B0E7-FEE70960066E}" type="pres">
      <dgm:prSet presAssocID="{EE28C306-EE74-1245-9C08-2F55261D77AB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E7396985-AFC1-844D-83FE-CE027F204E76}" type="pres">
      <dgm:prSet presAssocID="{EE28C306-EE74-1245-9C08-2F55261D77AB}" presName="negativeSpace" presStyleCnt="0"/>
      <dgm:spPr/>
    </dgm:pt>
    <dgm:pt modelId="{B478E96D-D575-1A4E-B80D-3E5705A366C4}" type="pres">
      <dgm:prSet presAssocID="{EE28C306-EE74-1245-9C08-2F55261D77AB}" presName="childText" presStyleLbl="conFgAcc1" presStyleIdx="3" presStyleCnt="9">
        <dgm:presLayoutVars>
          <dgm:bulletEnabled val="1"/>
        </dgm:presLayoutVars>
      </dgm:prSet>
      <dgm:spPr/>
    </dgm:pt>
    <dgm:pt modelId="{332638A6-F05C-D046-B243-663E66F7D760}" type="pres">
      <dgm:prSet presAssocID="{6086263C-3EE7-ED45-8E22-1F9BC5CE877F}" presName="spaceBetweenRectangles" presStyleCnt="0"/>
      <dgm:spPr/>
    </dgm:pt>
    <dgm:pt modelId="{CA0EBD6B-9A1A-5945-8BE9-7B5B093C4E9C}" type="pres">
      <dgm:prSet presAssocID="{B2BE8B40-B446-DD46-9AD5-A9ABDF646B95}" presName="parentLin" presStyleCnt="0"/>
      <dgm:spPr/>
    </dgm:pt>
    <dgm:pt modelId="{807BC52E-F0DD-8141-9D86-8B5D93AEEF98}" type="pres">
      <dgm:prSet presAssocID="{B2BE8B40-B446-DD46-9AD5-A9ABDF646B95}" presName="parentLeftMargin" presStyleLbl="node1" presStyleIdx="3" presStyleCnt="9"/>
      <dgm:spPr/>
    </dgm:pt>
    <dgm:pt modelId="{B738484B-D346-2147-8B82-211BAAFAD219}" type="pres">
      <dgm:prSet presAssocID="{B2BE8B40-B446-DD46-9AD5-A9ABDF646B9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C30CADBE-E886-4E47-AE5A-036DE26A2CEB}" type="pres">
      <dgm:prSet presAssocID="{B2BE8B40-B446-DD46-9AD5-A9ABDF646B95}" presName="negativeSpace" presStyleCnt="0"/>
      <dgm:spPr/>
    </dgm:pt>
    <dgm:pt modelId="{1A4E89CD-9E62-674A-B9F9-88504FA6A86C}" type="pres">
      <dgm:prSet presAssocID="{B2BE8B40-B446-DD46-9AD5-A9ABDF646B95}" presName="childText" presStyleLbl="conFgAcc1" presStyleIdx="4" presStyleCnt="9">
        <dgm:presLayoutVars>
          <dgm:bulletEnabled val="1"/>
        </dgm:presLayoutVars>
      </dgm:prSet>
      <dgm:spPr/>
    </dgm:pt>
    <dgm:pt modelId="{D66BEBEB-3DB2-8640-9B85-6066C742C797}" type="pres">
      <dgm:prSet presAssocID="{4620A423-D411-F94B-97A7-DEDA6C3F59C9}" presName="spaceBetweenRectangles" presStyleCnt="0"/>
      <dgm:spPr/>
    </dgm:pt>
    <dgm:pt modelId="{4AFDFB3D-95D5-9B45-BB0E-9A2B3186F2DD}" type="pres">
      <dgm:prSet presAssocID="{FB092B12-698E-0C41-861B-22BB4A2F594B}" presName="parentLin" presStyleCnt="0"/>
      <dgm:spPr/>
    </dgm:pt>
    <dgm:pt modelId="{F3E88865-5AED-4F49-9863-FC510024BF27}" type="pres">
      <dgm:prSet presAssocID="{FB092B12-698E-0C41-861B-22BB4A2F594B}" presName="parentLeftMargin" presStyleLbl="node1" presStyleIdx="4" presStyleCnt="9"/>
      <dgm:spPr/>
    </dgm:pt>
    <dgm:pt modelId="{11F6B8D1-089F-6D4D-8FFC-729017244C5A}" type="pres">
      <dgm:prSet presAssocID="{FB092B12-698E-0C41-861B-22BB4A2F594B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E767BBD-E201-9446-99AB-D6B45CAB8C61}" type="pres">
      <dgm:prSet presAssocID="{FB092B12-698E-0C41-861B-22BB4A2F594B}" presName="negativeSpace" presStyleCnt="0"/>
      <dgm:spPr/>
    </dgm:pt>
    <dgm:pt modelId="{4EA722B5-C755-534A-8BEB-6DEEE8B15418}" type="pres">
      <dgm:prSet presAssocID="{FB092B12-698E-0C41-861B-22BB4A2F594B}" presName="childText" presStyleLbl="conFgAcc1" presStyleIdx="5" presStyleCnt="9">
        <dgm:presLayoutVars>
          <dgm:bulletEnabled val="1"/>
        </dgm:presLayoutVars>
      </dgm:prSet>
      <dgm:spPr/>
    </dgm:pt>
    <dgm:pt modelId="{8DE283DA-8750-A447-ACC8-14A40B91E823}" type="pres">
      <dgm:prSet presAssocID="{DE4AB6A3-CF95-2946-8EE0-ED2F87968E24}" presName="spaceBetweenRectangles" presStyleCnt="0"/>
      <dgm:spPr/>
    </dgm:pt>
    <dgm:pt modelId="{78D9B63F-85C8-0A40-B230-42F6C88E5D27}" type="pres">
      <dgm:prSet presAssocID="{3A161FEE-FADB-5645-B3AF-66F31ACE8408}" presName="parentLin" presStyleCnt="0"/>
      <dgm:spPr/>
    </dgm:pt>
    <dgm:pt modelId="{01ADBFBC-1773-9B46-94E6-24FEE53601C8}" type="pres">
      <dgm:prSet presAssocID="{3A161FEE-FADB-5645-B3AF-66F31ACE8408}" presName="parentLeftMargin" presStyleLbl="node1" presStyleIdx="5" presStyleCnt="9"/>
      <dgm:spPr/>
    </dgm:pt>
    <dgm:pt modelId="{925B27C6-B471-9E46-833F-CB7BF0008241}" type="pres">
      <dgm:prSet presAssocID="{3A161FEE-FADB-5645-B3AF-66F31ACE8408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70C39DF9-73F6-8A4C-A2A0-6DE72594406B}" type="pres">
      <dgm:prSet presAssocID="{3A161FEE-FADB-5645-B3AF-66F31ACE8408}" presName="negativeSpace" presStyleCnt="0"/>
      <dgm:spPr/>
    </dgm:pt>
    <dgm:pt modelId="{2D141804-0202-7D48-9DD5-2489A886697D}" type="pres">
      <dgm:prSet presAssocID="{3A161FEE-FADB-5645-B3AF-66F31ACE8408}" presName="childText" presStyleLbl="conFgAcc1" presStyleIdx="6" presStyleCnt="9">
        <dgm:presLayoutVars>
          <dgm:bulletEnabled val="1"/>
        </dgm:presLayoutVars>
      </dgm:prSet>
      <dgm:spPr/>
    </dgm:pt>
    <dgm:pt modelId="{FA11A33F-6DAD-DE42-AA7E-323B38E503A4}" type="pres">
      <dgm:prSet presAssocID="{6C7B96DD-10C1-C045-931E-E50AECD9CD50}" presName="spaceBetweenRectangles" presStyleCnt="0"/>
      <dgm:spPr/>
    </dgm:pt>
    <dgm:pt modelId="{F8004775-0FDB-3241-AA33-2CB57B3CD6EC}" type="pres">
      <dgm:prSet presAssocID="{97F2C9C6-9885-FF42-845D-576DB25C17D4}" presName="parentLin" presStyleCnt="0"/>
      <dgm:spPr/>
    </dgm:pt>
    <dgm:pt modelId="{298E6E02-4523-3C4A-8D82-968D092A2063}" type="pres">
      <dgm:prSet presAssocID="{97F2C9C6-9885-FF42-845D-576DB25C17D4}" presName="parentLeftMargin" presStyleLbl="node1" presStyleIdx="6" presStyleCnt="9"/>
      <dgm:spPr/>
    </dgm:pt>
    <dgm:pt modelId="{53293C83-3510-7542-8A52-5F9824954D7D}" type="pres">
      <dgm:prSet presAssocID="{97F2C9C6-9885-FF42-845D-576DB25C17D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A2D73714-A795-0B43-B070-401A86263DD5}" type="pres">
      <dgm:prSet presAssocID="{97F2C9C6-9885-FF42-845D-576DB25C17D4}" presName="negativeSpace" presStyleCnt="0"/>
      <dgm:spPr/>
    </dgm:pt>
    <dgm:pt modelId="{9256D857-AF41-7143-B403-5E62A2E226D2}" type="pres">
      <dgm:prSet presAssocID="{97F2C9C6-9885-FF42-845D-576DB25C17D4}" presName="childText" presStyleLbl="conFgAcc1" presStyleIdx="7" presStyleCnt="9">
        <dgm:presLayoutVars>
          <dgm:bulletEnabled val="1"/>
        </dgm:presLayoutVars>
      </dgm:prSet>
      <dgm:spPr/>
    </dgm:pt>
    <dgm:pt modelId="{60E4D2F3-0987-1A40-8860-B8BF368BFB69}" type="pres">
      <dgm:prSet presAssocID="{0416BDF6-63AA-F249-9893-677103424E29}" presName="spaceBetweenRectangles" presStyleCnt="0"/>
      <dgm:spPr/>
    </dgm:pt>
    <dgm:pt modelId="{6DCAB26A-B804-1843-B3D8-D9A9EE936DAC}" type="pres">
      <dgm:prSet presAssocID="{7A2FC466-EB10-774E-9ABB-AF6652C29486}" presName="parentLin" presStyleCnt="0"/>
      <dgm:spPr/>
    </dgm:pt>
    <dgm:pt modelId="{DDA5586D-B944-494B-A889-686444E0F56B}" type="pres">
      <dgm:prSet presAssocID="{7A2FC466-EB10-774E-9ABB-AF6652C29486}" presName="parentLeftMargin" presStyleLbl="node1" presStyleIdx="7" presStyleCnt="9"/>
      <dgm:spPr/>
    </dgm:pt>
    <dgm:pt modelId="{F577E82C-8AAD-6F49-AED8-15DBDE10F702}" type="pres">
      <dgm:prSet presAssocID="{7A2FC466-EB10-774E-9ABB-AF6652C29486}" presName="parentText" presStyleLbl="node1" presStyleIdx="8" presStyleCnt="9">
        <dgm:presLayoutVars>
          <dgm:chMax val="0"/>
          <dgm:bulletEnabled val="1"/>
        </dgm:presLayoutVars>
      </dgm:prSet>
      <dgm:spPr/>
    </dgm:pt>
    <dgm:pt modelId="{23A9D3CD-EC6B-954B-9C0E-DD6D431E1C1E}" type="pres">
      <dgm:prSet presAssocID="{7A2FC466-EB10-774E-9ABB-AF6652C29486}" presName="negativeSpace" presStyleCnt="0"/>
      <dgm:spPr/>
    </dgm:pt>
    <dgm:pt modelId="{FCD3E74A-133F-434E-8905-BBF569276CBA}" type="pres">
      <dgm:prSet presAssocID="{7A2FC466-EB10-774E-9ABB-AF6652C29486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7FEC3FA9-E813-C14B-B91E-47B921E499D4}" srcId="{9192709C-0AB5-364E-B8D6-6A5EB03C6698}" destId="{7EE1A817-8A7D-AB45-98CB-C29724ACC979}" srcOrd="1" destOrd="0" parTransId="{A2940298-7137-AF49-B7CB-21F6B9804E22}" sibTransId="{05BB69A1-8F1F-5347-BFE7-18ACC26907FD}"/>
    <dgm:cxn modelId="{F8146F48-3721-4D43-BCBE-58681AE1C6AE}" type="presOf" srcId="{7A2FC466-EB10-774E-9ABB-AF6652C29486}" destId="{DDA5586D-B944-494B-A889-686444E0F56B}" srcOrd="0" destOrd="0" presId="urn:microsoft.com/office/officeart/2005/8/layout/list1"/>
    <dgm:cxn modelId="{E977DFAF-9EB4-2F41-9ED5-844D91BBBC82}" type="presOf" srcId="{FB092B12-698E-0C41-861B-22BB4A2F594B}" destId="{11F6B8D1-089F-6D4D-8FFC-729017244C5A}" srcOrd="1" destOrd="0" presId="urn:microsoft.com/office/officeart/2005/8/layout/list1"/>
    <dgm:cxn modelId="{52231A3F-26BD-C84E-8DE2-11574A1DB48C}" type="presOf" srcId="{B2BE8B40-B446-DD46-9AD5-A9ABDF646B95}" destId="{807BC52E-F0DD-8141-9D86-8B5D93AEEF98}" srcOrd="0" destOrd="0" presId="urn:microsoft.com/office/officeart/2005/8/layout/list1"/>
    <dgm:cxn modelId="{47E220E9-B1FA-6746-AFC6-D7A9ED92EF76}" type="presOf" srcId="{97F2C9C6-9885-FF42-845D-576DB25C17D4}" destId="{53293C83-3510-7542-8A52-5F9824954D7D}" srcOrd="1" destOrd="0" presId="urn:microsoft.com/office/officeart/2005/8/layout/list1"/>
    <dgm:cxn modelId="{875500BD-04B8-914B-93B7-6056D68510B0}" type="presOf" srcId="{9192709C-0AB5-364E-B8D6-6A5EB03C6698}" destId="{ACB91C23-B992-4D40-8652-1EDCC153B717}" srcOrd="0" destOrd="0" presId="urn:microsoft.com/office/officeart/2005/8/layout/list1"/>
    <dgm:cxn modelId="{31C81EB0-F02E-6D40-A3C9-DE91B4CF5147}" srcId="{9192709C-0AB5-364E-B8D6-6A5EB03C6698}" destId="{7A2FC466-EB10-774E-9ABB-AF6652C29486}" srcOrd="8" destOrd="0" parTransId="{6E5F2BEA-088C-C942-A8A0-5E6E54CC6F5A}" sibTransId="{C2CB5951-58C9-1248-A979-10B4AEABDFFA}"/>
    <dgm:cxn modelId="{12386784-6DD4-564C-8017-E0E2D3F4554E}" type="presOf" srcId="{FB092B12-698E-0C41-861B-22BB4A2F594B}" destId="{F3E88865-5AED-4F49-9863-FC510024BF27}" srcOrd="0" destOrd="0" presId="urn:microsoft.com/office/officeart/2005/8/layout/list1"/>
    <dgm:cxn modelId="{0C4A43E7-A261-F44A-AC9D-BAE1A7E8719D}" type="presOf" srcId="{22CDD214-509A-C04A-BD42-80C6CA982D3B}" destId="{BD536005-B172-5542-B25F-2EF3C90B9153}" srcOrd="1" destOrd="0" presId="urn:microsoft.com/office/officeart/2005/8/layout/list1"/>
    <dgm:cxn modelId="{9025852D-CE5F-924E-9AD6-DED0CECBA031}" srcId="{9192709C-0AB5-364E-B8D6-6A5EB03C6698}" destId="{B9BE5254-CCCF-CB4E-9568-9576E764EA87}" srcOrd="2" destOrd="0" parTransId="{4C6C82AB-40DB-9B46-B145-979FF70302A6}" sibTransId="{334AB888-9D6D-C242-90DE-C182331EE69D}"/>
    <dgm:cxn modelId="{C231DA28-26AD-DB40-B503-95FB15B37C91}" type="presOf" srcId="{EE28C306-EE74-1245-9C08-2F55261D77AB}" destId="{51285298-B916-154A-82D8-6E56EF4CB247}" srcOrd="0" destOrd="0" presId="urn:microsoft.com/office/officeart/2005/8/layout/list1"/>
    <dgm:cxn modelId="{A87022D1-F759-DB4D-9AF0-6D9DA8ECB0DC}" srcId="{9192709C-0AB5-364E-B8D6-6A5EB03C6698}" destId="{B2BE8B40-B446-DD46-9AD5-A9ABDF646B95}" srcOrd="4" destOrd="0" parTransId="{286AFE57-5EDD-9C48-B628-8493BDFEDDA6}" sibTransId="{4620A423-D411-F94B-97A7-DEDA6C3F59C9}"/>
    <dgm:cxn modelId="{24EE2EE6-1889-7F4E-9821-8545C80E94A8}" type="presOf" srcId="{3A161FEE-FADB-5645-B3AF-66F31ACE8408}" destId="{925B27C6-B471-9E46-833F-CB7BF0008241}" srcOrd="1" destOrd="0" presId="urn:microsoft.com/office/officeart/2005/8/layout/list1"/>
    <dgm:cxn modelId="{139C2E83-71F8-3141-BA64-DC9F9089AA2F}" type="presOf" srcId="{97F2C9C6-9885-FF42-845D-576DB25C17D4}" destId="{298E6E02-4523-3C4A-8D82-968D092A2063}" srcOrd="0" destOrd="0" presId="urn:microsoft.com/office/officeart/2005/8/layout/list1"/>
    <dgm:cxn modelId="{AF96D199-B609-EA45-AD19-57F61A7193B5}" type="presOf" srcId="{7EE1A817-8A7D-AB45-98CB-C29724ACC979}" destId="{9B400E10-3E59-3D41-907A-5EB185398ED9}" srcOrd="0" destOrd="0" presId="urn:microsoft.com/office/officeart/2005/8/layout/list1"/>
    <dgm:cxn modelId="{5A820936-3E6D-6E45-A4E7-D9A696A2BD3F}" type="presOf" srcId="{22CDD214-509A-C04A-BD42-80C6CA982D3B}" destId="{B02E210A-3738-2A4F-91CA-F2738DFF3C8E}" srcOrd="0" destOrd="0" presId="urn:microsoft.com/office/officeart/2005/8/layout/list1"/>
    <dgm:cxn modelId="{920E6FC9-947A-304C-96B2-64D66BD7C9F3}" srcId="{9192709C-0AB5-364E-B8D6-6A5EB03C6698}" destId="{3A161FEE-FADB-5645-B3AF-66F31ACE8408}" srcOrd="6" destOrd="0" parTransId="{7505B1B6-D498-0742-94E2-4E17FA4FA731}" sibTransId="{6C7B96DD-10C1-C045-931E-E50AECD9CD50}"/>
    <dgm:cxn modelId="{506AC897-D6E6-104B-B409-41F641B05CB5}" srcId="{9192709C-0AB5-364E-B8D6-6A5EB03C6698}" destId="{FB092B12-698E-0C41-861B-22BB4A2F594B}" srcOrd="5" destOrd="0" parTransId="{35E2FA70-2D5B-ED4F-B6F3-79CF8A3D4475}" sibTransId="{DE4AB6A3-CF95-2946-8EE0-ED2F87968E24}"/>
    <dgm:cxn modelId="{9FB01FB2-8367-4045-93B0-D2C4FC6752AB}" type="presOf" srcId="{EE28C306-EE74-1245-9C08-2F55261D77AB}" destId="{5A4AEDFF-9E70-2D48-B0E7-FEE70960066E}" srcOrd="1" destOrd="0" presId="urn:microsoft.com/office/officeart/2005/8/layout/list1"/>
    <dgm:cxn modelId="{D8759B11-13BE-1440-92F6-3A962CADC6FB}" type="presOf" srcId="{7A2FC466-EB10-774E-9ABB-AF6652C29486}" destId="{F577E82C-8AAD-6F49-AED8-15DBDE10F702}" srcOrd="1" destOrd="0" presId="urn:microsoft.com/office/officeart/2005/8/layout/list1"/>
    <dgm:cxn modelId="{91DFD977-92F7-334A-9D24-A9364B4998BE}" type="presOf" srcId="{B9BE5254-CCCF-CB4E-9568-9576E764EA87}" destId="{44516DBA-F455-B04A-8326-D266A1660D30}" srcOrd="0" destOrd="0" presId="urn:microsoft.com/office/officeart/2005/8/layout/list1"/>
    <dgm:cxn modelId="{B149EAFA-BA27-5845-9B5C-1257F2321A40}" srcId="{9192709C-0AB5-364E-B8D6-6A5EB03C6698}" destId="{22CDD214-509A-C04A-BD42-80C6CA982D3B}" srcOrd="0" destOrd="0" parTransId="{4A901D48-B61F-F142-838A-49FA6A57FB17}" sibTransId="{46BDB938-65FA-9446-9D59-67BB5F3C57F1}"/>
    <dgm:cxn modelId="{20DF9F34-51E1-F34C-BEF3-6E8010A52FD5}" type="presOf" srcId="{B9BE5254-CCCF-CB4E-9568-9576E764EA87}" destId="{0B1162EA-C9E4-C347-84F9-9478397D2689}" srcOrd="1" destOrd="0" presId="urn:microsoft.com/office/officeart/2005/8/layout/list1"/>
    <dgm:cxn modelId="{43F7DD06-9EC9-2E43-91F1-8222217D990B}" type="presOf" srcId="{B2BE8B40-B446-DD46-9AD5-A9ABDF646B95}" destId="{B738484B-D346-2147-8B82-211BAAFAD219}" srcOrd="1" destOrd="0" presId="urn:microsoft.com/office/officeart/2005/8/layout/list1"/>
    <dgm:cxn modelId="{10CFE925-D4F4-2748-B1D2-28F35079FD5D}" type="presOf" srcId="{7EE1A817-8A7D-AB45-98CB-C29724ACC979}" destId="{69B23342-24E2-094F-A4CE-365B14693C4D}" srcOrd="1" destOrd="0" presId="urn:microsoft.com/office/officeart/2005/8/layout/list1"/>
    <dgm:cxn modelId="{6440CB33-C51D-6C4A-AE58-95C07E6872D5}" srcId="{9192709C-0AB5-364E-B8D6-6A5EB03C6698}" destId="{97F2C9C6-9885-FF42-845D-576DB25C17D4}" srcOrd="7" destOrd="0" parTransId="{A75A403E-CFCE-2E46-A53D-AC38AE5C41CD}" sibTransId="{0416BDF6-63AA-F249-9893-677103424E29}"/>
    <dgm:cxn modelId="{9E3F2AC7-2BD6-E64A-B580-84563646D719}" srcId="{9192709C-0AB5-364E-B8D6-6A5EB03C6698}" destId="{EE28C306-EE74-1245-9C08-2F55261D77AB}" srcOrd="3" destOrd="0" parTransId="{DE575BFF-8BF2-5D4A-B003-36BE0801202A}" sibTransId="{6086263C-3EE7-ED45-8E22-1F9BC5CE877F}"/>
    <dgm:cxn modelId="{4A33F7C2-5D75-0A40-AA01-A24C27942E4C}" type="presOf" srcId="{3A161FEE-FADB-5645-B3AF-66F31ACE8408}" destId="{01ADBFBC-1773-9B46-94E6-24FEE53601C8}" srcOrd="0" destOrd="0" presId="urn:microsoft.com/office/officeart/2005/8/layout/list1"/>
    <dgm:cxn modelId="{2E5D452E-4D90-CF4A-84D6-D404F57EF3CC}" type="presParOf" srcId="{ACB91C23-B992-4D40-8652-1EDCC153B717}" destId="{4CDD5A24-7F98-0245-9D3E-18D148878DDC}" srcOrd="0" destOrd="0" presId="urn:microsoft.com/office/officeart/2005/8/layout/list1"/>
    <dgm:cxn modelId="{87F22288-1EB0-F440-9687-EE5F7A1756D8}" type="presParOf" srcId="{4CDD5A24-7F98-0245-9D3E-18D148878DDC}" destId="{B02E210A-3738-2A4F-91CA-F2738DFF3C8E}" srcOrd="0" destOrd="0" presId="urn:microsoft.com/office/officeart/2005/8/layout/list1"/>
    <dgm:cxn modelId="{5114571B-28A2-7F4B-8D87-EEB6AEC16E23}" type="presParOf" srcId="{4CDD5A24-7F98-0245-9D3E-18D148878DDC}" destId="{BD536005-B172-5542-B25F-2EF3C90B9153}" srcOrd="1" destOrd="0" presId="urn:microsoft.com/office/officeart/2005/8/layout/list1"/>
    <dgm:cxn modelId="{5FEC98EB-FA36-5445-A2A2-4C8CCD903E40}" type="presParOf" srcId="{ACB91C23-B992-4D40-8652-1EDCC153B717}" destId="{32758EA8-E43C-3F4B-BAFE-8C0B4CA073D9}" srcOrd="1" destOrd="0" presId="urn:microsoft.com/office/officeart/2005/8/layout/list1"/>
    <dgm:cxn modelId="{726D3A77-138F-0441-9E17-0ADC1BFAFA1D}" type="presParOf" srcId="{ACB91C23-B992-4D40-8652-1EDCC153B717}" destId="{DD8D1AEF-071B-0342-8D8F-98B5C64F36AE}" srcOrd="2" destOrd="0" presId="urn:microsoft.com/office/officeart/2005/8/layout/list1"/>
    <dgm:cxn modelId="{A1CEB8D5-04A8-5A47-A7C2-5FE1D0A13F04}" type="presParOf" srcId="{ACB91C23-B992-4D40-8652-1EDCC153B717}" destId="{CA2239B0-EF8A-6E48-8991-A80932773C6A}" srcOrd="3" destOrd="0" presId="urn:microsoft.com/office/officeart/2005/8/layout/list1"/>
    <dgm:cxn modelId="{0EAA6E59-63EB-2D48-994C-C43CBEAF01D6}" type="presParOf" srcId="{ACB91C23-B992-4D40-8652-1EDCC153B717}" destId="{9871959F-97CF-C44D-8205-4657D57D114B}" srcOrd="4" destOrd="0" presId="urn:microsoft.com/office/officeart/2005/8/layout/list1"/>
    <dgm:cxn modelId="{210075F3-1901-5145-B144-6D105BE48CAA}" type="presParOf" srcId="{9871959F-97CF-C44D-8205-4657D57D114B}" destId="{9B400E10-3E59-3D41-907A-5EB185398ED9}" srcOrd="0" destOrd="0" presId="urn:microsoft.com/office/officeart/2005/8/layout/list1"/>
    <dgm:cxn modelId="{725A5BDB-2C7B-F74F-A0C8-8E7A3C4BC7F4}" type="presParOf" srcId="{9871959F-97CF-C44D-8205-4657D57D114B}" destId="{69B23342-24E2-094F-A4CE-365B14693C4D}" srcOrd="1" destOrd="0" presId="urn:microsoft.com/office/officeart/2005/8/layout/list1"/>
    <dgm:cxn modelId="{31FD1690-89A5-354B-BBB9-139444D3DF47}" type="presParOf" srcId="{ACB91C23-B992-4D40-8652-1EDCC153B717}" destId="{76DE89A9-6F5C-A344-9F43-1EDC1F380D48}" srcOrd="5" destOrd="0" presId="urn:microsoft.com/office/officeart/2005/8/layout/list1"/>
    <dgm:cxn modelId="{9C12C4AF-3770-DC46-AD77-2227A7F543E2}" type="presParOf" srcId="{ACB91C23-B992-4D40-8652-1EDCC153B717}" destId="{CA41464E-496E-5743-A020-87CD3D6215B5}" srcOrd="6" destOrd="0" presId="urn:microsoft.com/office/officeart/2005/8/layout/list1"/>
    <dgm:cxn modelId="{104ADFDD-5B76-5D40-9BDB-6DFC4619A691}" type="presParOf" srcId="{ACB91C23-B992-4D40-8652-1EDCC153B717}" destId="{06FAC160-AC7F-814A-89DC-8E6B00CB8CC8}" srcOrd="7" destOrd="0" presId="urn:microsoft.com/office/officeart/2005/8/layout/list1"/>
    <dgm:cxn modelId="{B9B5A3AE-BE47-F446-AAC0-7A5382B1FE8D}" type="presParOf" srcId="{ACB91C23-B992-4D40-8652-1EDCC153B717}" destId="{B936CCD1-C038-2547-B7D3-D5E809DCDB1B}" srcOrd="8" destOrd="0" presId="urn:microsoft.com/office/officeart/2005/8/layout/list1"/>
    <dgm:cxn modelId="{41F22D67-2C39-7644-B93A-125321B00314}" type="presParOf" srcId="{B936CCD1-C038-2547-B7D3-D5E809DCDB1B}" destId="{44516DBA-F455-B04A-8326-D266A1660D30}" srcOrd="0" destOrd="0" presId="urn:microsoft.com/office/officeart/2005/8/layout/list1"/>
    <dgm:cxn modelId="{475120E5-6E45-D043-8E3C-BE7839C67360}" type="presParOf" srcId="{B936CCD1-C038-2547-B7D3-D5E809DCDB1B}" destId="{0B1162EA-C9E4-C347-84F9-9478397D2689}" srcOrd="1" destOrd="0" presId="urn:microsoft.com/office/officeart/2005/8/layout/list1"/>
    <dgm:cxn modelId="{EAF60394-08D7-E04B-AC30-FE42D8B1041F}" type="presParOf" srcId="{ACB91C23-B992-4D40-8652-1EDCC153B717}" destId="{6444D9BA-781D-A446-9B2D-283615FF2A2E}" srcOrd="9" destOrd="0" presId="urn:microsoft.com/office/officeart/2005/8/layout/list1"/>
    <dgm:cxn modelId="{D6687BC1-39DB-434A-BB5F-E86CCC9A520B}" type="presParOf" srcId="{ACB91C23-B992-4D40-8652-1EDCC153B717}" destId="{AD7707ED-E9FB-E347-A6AF-F7C31891F701}" srcOrd="10" destOrd="0" presId="urn:microsoft.com/office/officeart/2005/8/layout/list1"/>
    <dgm:cxn modelId="{D129850A-18AF-9947-8E70-6CD758F6633F}" type="presParOf" srcId="{ACB91C23-B992-4D40-8652-1EDCC153B717}" destId="{0781E7CD-2F99-F545-AA69-48760DF1D866}" srcOrd="11" destOrd="0" presId="urn:microsoft.com/office/officeart/2005/8/layout/list1"/>
    <dgm:cxn modelId="{B66A25AD-054B-D544-8D18-46B4FD08744C}" type="presParOf" srcId="{ACB91C23-B992-4D40-8652-1EDCC153B717}" destId="{F4583E64-9530-FE47-A446-438F5053217D}" srcOrd="12" destOrd="0" presId="urn:microsoft.com/office/officeart/2005/8/layout/list1"/>
    <dgm:cxn modelId="{58742E4A-6D56-2B42-A208-AF28AE9C5516}" type="presParOf" srcId="{F4583E64-9530-FE47-A446-438F5053217D}" destId="{51285298-B916-154A-82D8-6E56EF4CB247}" srcOrd="0" destOrd="0" presId="urn:microsoft.com/office/officeart/2005/8/layout/list1"/>
    <dgm:cxn modelId="{C951135F-6A40-AC4C-9580-B136BE3CF600}" type="presParOf" srcId="{F4583E64-9530-FE47-A446-438F5053217D}" destId="{5A4AEDFF-9E70-2D48-B0E7-FEE70960066E}" srcOrd="1" destOrd="0" presId="urn:microsoft.com/office/officeart/2005/8/layout/list1"/>
    <dgm:cxn modelId="{BA9D37A6-CA60-D641-9957-3D7C2C7EB373}" type="presParOf" srcId="{ACB91C23-B992-4D40-8652-1EDCC153B717}" destId="{E7396985-AFC1-844D-83FE-CE027F204E76}" srcOrd="13" destOrd="0" presId="urn:microsoft.com/office/officeart/2005/8/layout/list1"/>
    <dgm:cxn modelId="{6FC4B6C4-1B5D-204D-9732-9F88EB587BB6}" type="presParOf" srcId="{ACB91C23-B992-4D40-8652-1EDCC153B717}" destId="{B478E96D-D575-1A4E-B80D-3E5705A366C4}" srcOrd="14" destOrd="0" presId="urn:microsoft.com/office/officeart/2005/8/layout/list1"/>
    <dgm:cxn modelId="{56C4208B-DB92-CB45-8AED-DCA5605EF6AE}" type="presParOf" srcId="{ACB91C23-B992-4D40-8652-1EDCC153B717}" destId="{332638A6-F05C-D046-B243-663E66F7D760}" srcOrd="15" destOrd="0" presId="urn:microsoft.com/office/officeart/2005/8/layout/list1"/>
    <dgm:cxn modelId="{80F4B65F-1E4F-DF4B-87D3-706187EBB0D2}" type="presParOf" srcId="{ACB91C23-B992-4D40-8652-1EDCC153B717}" destId="{CA0EBD6B-9A1A-5945-8BE9-7B5B093C4E9C}" srcOrd="16" destOrd="0" presId="urn:microsoft.com/office/officeart/2005/8/layout/list1"/>
    <dgm:cxn modelId="{AF982EAE-DC9F-B34B-81F6-914B08E2544D}" type="presParOf" srcId="{CA0EBD6B-9A1A-5945-8BE9-7B5B093C4E9C}" destId="{807BC52E-F0DD-8141-9D86-8B5D93AEEF98}" srcOrd="0" destOrd="0" presId="urn:microsoft.com/office/officeart/2005/8/layout/list1"/>
    <dgm:cxn modelId="{7781EAD2-4F1D-604A-A95F-12EDAFA7DBC4}" type="presParOf" srcId="{CA0EBD6B-9A1A-5945-8BE9-7B5B093C4E9C}" destId="{B738484B-D346-2147-8B82-211BAAFAD219}" srcOrd="1" destOrd="0" presId="urn:microsoft.com/office/officeart/2005/8/layout/list1"/>
    <dgm:cxn modelId="{079D3B53-1FD6-4547-897A-0C266F0D2962}" type="presParOf" srcId="{ACB91C23-B992-4D40-8652-1EDCC153B717}" destId="{C30CADBE-E886-4E47-AE5A-036DE26A2CEB}" srcOrd="17" destOrd="0" presId="urn:microsoft.com/office/officeart/2005/8/layout/list1"/>
    <dgm:cxn modelId="{C0D4EADE-86C4-FC44-9861-E4F2B66AEB16}" type="presParOf" srcId="{ACB91C23-B992-4D40-8652-1EDCC153B717}" destId="{1A4E89CD-9E62-674A-B9F9-88504FA6A86C}" srcOrd="18" destOrd="0" presId="urn:microsoft.com/office/officeart/2005/8/layout/list1"/>
    <dgm:cxn modelId="{06748640-409F-B141-A72B-451C2994039A}" type="presParOf" srcId="{ACB91C23-B992-4D40-8652-1EDCC153B717}" destId="{D66BEBEB-3DB2-8640-9B85-6066C742C797}" srcOrd="19" destOrd="0" presId="urn:microsoft.com/office/officeart/2005/8/layout/list1"/>
    <dgm:cxn modelId="{096C43C3-A8A9-CF49-873C-1374526B9B34}" type="presParOf" srcId="{ACB91C23-B992-4D40-8652-1EDCC153B717}" destId="{4AFDFB3D-95D5-9B45-BB0E-9A2B3186F2DD}" srcOrd="20" destOrd="0" presId="urn:microsoft.com/office/officeart/2005/8/layout/list1"/>
    <dgm:cxn modelId="{F4B7C4D6-5C7E-2D4F-B441-F051B92C91E2}" type="presParOf" srcId="{4AFDFB3D-95D5-9B45-BB0E-9A2B3186F2DD}" destId="{F3E88865-5AED-4F49-9863-FC510024BF27}" srcOrd="0" destOrd="0" presId="urn:microsoft.com/office/officeart/2005/8/layout/list1"/>
    <dgm:cxn modelId="{D6162A6B-0705-8740-B806-4DE9A9773038}" type="presParOf" srcId="{4AFDFB3D-95D5-9B45-BB0E-9A2B3186F2DD}" destId="{11F6B8D1-089F-6D4D-8FFC-729017244C5A}" srcOrd="1" destOrd="0" presId="urn:microsoft.com/office/officeart/2005/8/layout/list1"/>
    <dgm:cxn modelId="{4D7DF15C-7AC9-7F45-88CF-772FA853C72D}" type="presParOf" srcId="{ACB91C23-B992-4D40-8652-1EDCC153B717}" destId="{EE767BBD-E201-9446-99AB-D6B45CAB8C61}" srcOrd="21" destOrd="0" presId="urn:microsoft.com/office/officeart/2005/8/layout/list1"/>
    <dgm:cxn modelId="{33B13D5E-187D-BE4F-9724-33B1911D9835}" type="presParOf" srcId="{ACB91C23-B992-4D40-8652-1EDCC153B717}" destId="{4EA722B5-C755-534A-8BEB-6DEEE8B15418}" srcOrd="22" destOrd="0" presId="urn:microsoft.com/office/officeart/2005/8/layout/list1"/>
    <dgm:cxn modelId="{65B15CDF-82AB-C34F-B43D-4C7B22126B7C}" type="presParOf" srcId="{ACB91C23-B992-4D40-8652-1EDCC153B717}" destId="{8DE283DA-8750-A447-ACC8-14A40B91E823}" srcOrd="23" destOrd="0" presId="urn:microsoft.com/office/officeart/2005/8/layout/list1"/>
    <dgm:cxn modelId="{F8A59DC2-A9B6-9D4F-AEF5-388BDE87E897}" type="presParOf" srcId="{ACB91C23-B992-4D40-8652-1EDCC153B717}" destId="{78D9B63F-85C8-0A40-B230-42F6C88E5D27}" srcOrd="24" destOrd="0" presId="urn:microsoft.com/office/officeart/2005/8/layout/list1"/>
    <dgm:cxn modelId="{D7466412-C0B9-814F-B875-AF19BAD4F5D1}" type="presParOf" srcId="{78D9B63F-85C8-0A40-B230-42F6C88E5D27}" destId="{01ADBFBC-1773-9B46-94E6-24FEE53601C8}" srcOrd="0" destOrd="0" presId="urn:microsoft.com/office/officeart/2005/8/layout/list1"/>
    <dgm:cxn modelId="{B6A29AFF-D52B-094F-8BAF-09772224DD77}" type="presParOf" srcId="{78D9B63F-85C8-0A40-B230-42F6C88E5D27}" destId="{925B27C6-B471-9E46-833F-CB7BF0008241}" srcOrd="1" destOrd="0" presId="urn:microsoft.com/office/officeart/2005/8/layout/list1"/>
    <dgm:cxn modelId="{7EBFC2DF-50CE-BF40-B88C-6C73E9C982F3}" type="presParOf" srcId="{ACB91C23-B992-4D40-8652-1EDCC153B717}" destId="{70C39DF9-73F6-8A4C-A2A0-6DE72594406B}" srcOrd="25" destOrd="0" presId="urn:microsoft.com/office/officeart/2005/8/layout/list1"/>
    <dgm:cxn modelId="{F5685164-C31F-494E-A12E-1A8C6AB9301E}" type="presParOf" srcId="{ACB91C23-B992-4D40-8652-1EDCC153B717}" destId="{2D141804-0202-7D48-9DD5-2489A886697D}" srcOrd="26" destOrd="0" presId="urn:microsoft.com/office/officeart/2005/8/layout/list1"/>
    <dgm:cxn modelId="{FADA42C6-973E-8041-AA09-3C82A10B7119}" type="presParOf" srcId="{ACB91C23-B992-4D40-8652-1EDCC153B717}" destId="{FA11A33F-6DAD-DE42-AA7E-323B38E503A4}" srcOrd="27" destOrd="0" presId="urn:microsoft.com/office/officeart/2005/8/layout/list1"/>
    <dgm:cxn modelId="{FB5222E3-1ECD-FD48-AD63-6F6BB30557CE}" type="presParOf" srcId="{ACB91C23-B992-4D40-8652-1EDCC153B717}" destId="{F8004775-0FDB-3241-AA33-2CB57B3CD6EC}" srcOrd="28" destOrd="0" presId="urn:microsoft.com/office/officeart/2005/8/layout/list1"/>
    <dgm:cxn modelId="{D80E8C2F-4D49-3649-AEDB-E873CDA22966}" type="presParOf" srcId="{F8004775-0FDB-3241-AA33-2CB57B3CD6EC}" destId="{298E6E02-4523-3C4A-8D82-968D092A2063}" srcOrd="0" destOrd="0" presId="urn:microsoft.com/office/officeart/2005/8/layout/list1"/>
    <dgm:cxn modelId="{D3DEEBDE-E3FE-A94C-96DA-45D6A191BF92}" type="presParOf" srcId="{F8004775-0FDB-3241-AA33-2CB57B3CD6EC}" destId="{53293C83-3510-7542-8A52-5F9824954D7D}" srcOrd="1" destOrd="0" presId="urn:microsoft.com/office/officeart/2005/8/layout/list1"/>
    <dgm:cxn modelId="{088DD841-6265-5E4B-B550-DDEA76D2BF10}" type="presParOf" srcId="{ACB91C23-B992-4D40-8652-1EDCC153B717}" destId="{A2D73714-A795-0B43-B070-401A86263DD5}" srcOrd="29" destOrd="0" presId="urn:microsoft.com/office/officeart/2005/8/layout/list1"/>
    <dgm:cxn modelId="{73073C2F-8D9A-8D4F-BA30-6BFF504C8AD4}" type="presParOf" srcId="{ACB91C23-B992-4D40-8652-1EDCC153B717}" destId="{9256D857-AF41-7143-B403-5E62A2E226D2}" srcOrd="30" destOrd="0" presId="urn:microsoft.com/office/officeart/2005/8/layout/list1"/>
    <dgm:cxn modelId="{E729D2E4-4752-8549-9CA6-503D657914F8}" type="presParOf" srcId="{ACB91C23-B992-4D40-8652-1EDCC153B717}" destId="{60E4D2F3-0987-1A40-8860-B8BF368BFB69}" srcOrd="31" destOrd="0" presId="urn:microsoft.com/office/officeart/2005/8/layout/list1"/>
    <dgm:cxn modelId="{01A5ACD5-DA85-3E43-ADF0-3F4FFEF6B679}" type="presParOf" srcId="{ACB91C23-B992-4D40-8652-1EDCC153B717}" destId="{6DCAB26A-B804-1843-B3D8-D9A9EE936DAC}" srcOrd="32" destOrd="0" presId="urn:microsoft.com/office/officeart/2005/8/layout/list1"/>
    <dgm:cxn modelId="{E6CAB5DB-091F-5F4F-9E38-641DF5E70787}" type="presParOf" srcId="{6DCAB26A-B804-1843-B3D8-D9A9EE936DAC}" destId="{DDA5586D-B944-494B-A889-686444E0F56B}" srcOrd="0" destOrd="0" presId="urn:microsoft.com/office/officeart/2005/8/layout/list1"/>
    <dgm:cxn modelId="{580042FC-3ADA-714F-94C0-99F7D9E48989}" type="presParOf" srcId="{6DCAB26A-B804-1843-B3D8-D9A9EE936DAC}" destId="{F577E82C-8AAD-6F49-AED8-15DBDE10F702}" srcOrd="1" destOrd="0" presId="urn:microsoft.com/office/officeart/2005/8/layout/list1"/>
    <dgm:cxn modelId="{8E760927-F6A2-D346-A04D-7D4A683D2666}" type="presParOf" srcId="{ACB91C23-B992-4D40-8652-1EDCC153B717}" destId="{23A9D3CD-EC6B-954B-9C0E-DD6D431E1C1E}" srcOrd="33" destOrd="0" presId="urn:microsoft.com/office/officeart/2005/8/layout/list1"/>
    <dgm:cxn modelId="{96EC9D42-FB5F-BC4F-AE23-01D49D7536ED}" type="presParOf" srcId="{ACB91C23-B992-4D40-8652-1EDCC153B717}" destId="{FCD3E74A-133F-434E-8905-BBF569276CBA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AD0993-819A-5740-BFCD-9BD32E3A6360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967B8C-CB31-584B-867B-ABD44CF178EE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DC29E5F0-A602-6646-9121-2D147684960F}" type="parTrans" cxnId="{0FBC513D-D7DD-E443-8E68-77D398BAA702}">
      <dgm:prSet/>
      <dgm:spPr/>
      <dgm:t>
        <a:bodyPr/>
        <a:lstStyle/>
        <a:p>
          <a:endParaRPr lang="en-US"/>
        </a:p>
      </dgm:t>
    </dgm:pt>
    <dgm:pt modelId="{DEB12283-FA94-EB4C-91D8-00AC1686FCFD}" type="sibTrans" cxnId="{0FBC513D-D7DD-E443-8E68-77D398BAA702}">
      <dgm:prSet/>
      <dgm:spPr/>
      <dgm:t>
        <a:bodyPr/>
        <a:lstStyle/>
        <a:p>
          <a:endParaRPr lang="en-US"/>
        </a:p>
      </dgm:t>
    </dgm:pt>
    <dgm:pt modelId="{09CA2527-CD4B-8F43-955E-85A0BFB775DB}">
      <dgm:prSet phldrT="[Text]"/>
      <dgm:spPr/>
      <dgm:t>
        <a:bodyPr/>
        <a:lstStyle/>
        <a:p>
          <a:r>
            <a:rPr lang="en-US" dirty="0" smtClean="0"/>
            <a:t>Website</a:t>
          </a:r>
          <a:endParaRPr lang="en-US" dirty="0"/>
        </a:p>
      </dgm:t>
    </dgm:pt>
    <dgm:pt modelId="{ACF6E1DA-1596-AD48-BCBD-2EA3E6DBE351}" type="parTrans" cxnId="{5CB17A05-8C28-7B4F-8880-E4EE7FA76BC5}">
      <dgm:prSet/>
      <dgm:spPr/>
      <dgm:t>
        <a:bodyPr/>
        <a:lstStyle/>
        <a:p>
          <a:endParaRPr lang="en-US"/>
        </a:p>
      </dgm:t>
    </dgm:pt>
    <dgm:pt modelId="{0BA8223F-AABF-7347-B5AA-6FD4C68F2D32}" type="sibTrans" cxnId="{5CB17A05-8C28-7B4F-8880-E4EE7FA76BC5}">
      <dgm:prSet/>
      <dgm:spPr/>
      <dgm:t>
        <a:bodyPr/>
        <a:lstStyle/>
        <a:p>
          <a:endParaRPr lang="en-US"/>
        </a:p>
      </dgm:t>
    </dgm:pt>
    <dgm:pt modelId="{8FED390F-D283-F84D-BDAA-690804F00453}">
      <dgm:prSet phldrT="[Text]"/>
      <dgm:spPr/>
      <dgm:t>
        <a:bodyPr/>
        <a:lstStyle/>
        <a:p>
          <a:r>
            <a:rPr lang="en-US" dirty="0" smtClean="0"/>
            <a:t>Media</a:t>
          </a:r>
          <a:endParaRPr lang="en-US" dirty="0"/>
        </a:p>
      </dgm:t>
    </dgm:pt>
    <dgm:pt modelId="{D3E6877F-CB1A-1948-87D3-8CDD5B4366F3}" type="parTrans" cxnId="{274CFE80-EB87-9D43-B10B-CCC46F98F4FA}">
      <dgm:prSet/>
      <dgm:spPr/>
      <dgm:t>
        <a:bodyPr/>
        <a:lstStyle/>
        <a:p>
          <a:endParaRPr lang="en-US"/>
        </a:p>
      </dgm:t>
    </dgm:pt>
    <dgm:pt modelId="{AA1E18D4-0570-FE41-B46F-5C14561BAB9F}" type="sibTrans" cxnId="{274CFE80-EB87-9D43-B10B-CCC46F98F4FA}">
      <dgm:prSet/>
      <dgm:spPr/>
      <dgm:t>
        <a:bodyPr/>
        <a:lstStyle/>
        <a:p>
          <a:endParaRPr lang="en-US"/>
        </a:p>
      </dgm:t>
    </dgm:pt>
    <dgm:pt modelId="{69B54DCD-560F-C347-828B-B8FCCEB5E016}">
      <dgm:prSet phldrT="[Text]"/>
      <dgm:spPr/>
      <dgm:t>
        <a:bodyPr/>
        <a:lstStyle/>
        <a:p>
          <a:r>
            <a:rPr lang="en-US" dirty="0" smtClean="0"/>
            <a:t>G.I.F.T.</a:t>
          </a:r>
          <a:endParaRPr lang="en-US" dirty="0"/>
        </a:p>
      </dgm:t>
    </dgm:pt>
    <dgm:pt modelId="{67996500-9D0A-9E49-850E-CDAE32DEE1D6}" type="parTrans" cxnId="{08E4874C-1013-434C-885D-0BD231DF6FC6}">
      <dgm:prSet/>
      <dgm:spPr/>
      <dgm:t>
        <a:bodyPr/>
        <a:lstStyle/>
        <a:p>
          <a:endParaRPr lang="en-US"/>
        </a:p>
      </dgm:t>
    </dgm:pt>
    <dgm:pt modelId="{A8BD1D31-B955-D549-9791-881ABB6EBE07}" type="sibTrans" cxnId="{08E4874C-1013-434C-885D-0BD231DF6FC6}">
      <dgm:prSet/>
      <dgm:spPr/>
      <dgm:t>
        <a:bodyPr/>
        <a:lstStyle/>
        <a:p>
          <a:endParaRPr lang="en-US"/>
        </a:p>
      </dgm:t>
    </dgm:pt>
    <dgm:pt modelId="{EF5E3C36-68AC-8243-8C02-8919FDBF9BBA}">
      <dgm:prSet phldrT="[Text]"/>
      <dgm:spPr/>
      <dgm:t>
        <a:bodyPr/>
        <a:lstStyle/>
        <a:p>
          <a:r>
            <a:rPr lang="en-US" dirty="0" smtClean="0"/>
            <a:t>Social Media</a:t>
          </a:r>
          <a:endParaRPr lang="en-US" dirty="0"/>
        </a:p>
      </dgm:t>
    </dgm:pt>
    <dgm:pt modelId="{4C767D9C-344A-4D43-8B69-C1C85366D56C}" type="parTrans" cxnId="{F0D8B38E-7F78-C94E-BB09-59C8AA1B26C6}">
      <dgm:prSet/>
      <dgm:spPr/>
      <dgm:t>
        <a:bodyPr/>
        <a:lstStyle/>
        <a:p>
          <a:endParaRPr lang="en-US"/>
        </a:p>
      </dgm:t>
    </dgm:pt>
    <dgm:pt modelId="{7F62A600-B0E8-5E48-996B-64593722C1DD}" type="sibTrans" cxnId="{F0D8B38E-7F78-C94E-BB09-59C8AA1B26C6}">
      <dgm:prSet/>
      <dgm:spPr/>
      <dgm:t>
        <a:bodyPr/>
        <a:lstStyle/>
        <a:p>
          <a:endParaRPr lang="en-US"/>
        </a:p>
      </dgm:t>
    </dgm:pt>
    <dgm:pt modelId="{43A53805-5219-CA4C-BCCB-1E1CB6B573B5}">
      <dgm:prSet phldrT="[Text]"/>
      <dgm:spPr/>
      <dgm:t>
        <a:bodyPr/>
        <a:lstStyle/>
        <a:p>
          <a:r>
            <a:rPr lang="en-US" dirty="0" smtClean="0"/>
            <a:t>Direct Mail</a:t>
          </a:r>
          <a:endParaRPr lang="en-US" dirty="0"/>
        </a:p>
      </dgm:t>
    </dgm:pt>
    <dgm:pt modelId="{E9E1D4C3-13A7-114F-BE20-0702A7965F42}" type="parTrans" cxnId="{BA1CD695-F889-BD46-9714-4730EB37BC93}">
      <dgm:prSet/>
      <dgm:spPr/>
      <dgm:t>
        <a:bodyPr/>
        <a:lstStyle/>
        <a:p>
          <a:endParaRPr lang="en-US"/>
        </a:p>
      </dgm:t>
    </dgm:pt>
    <dgm:pt modelId="{3832EAC3-E980-A044-AEF6-279C83B843FB}" type="sibTrans" cxnId="{BA1CD695-F889-BD46-9714-4730EB37BC93}">
      <dgm:prSet/>
      <dgm:spPr/>
      <dgm:t>
        <a:bodyPr/>
        <a:lstStyle/>
        <a:p>
          <a:endParaRPr lang="en-US"/>
        </a:p>
      </dgm:t>
    </dgm:pt>
    <dgm:pt modelId="{B79BED76-E054-F340-B2C3-0DA1D1A96746}">
      <dgm:prSet phldrT="[Text]"/>
      <dgm:spPr/>
      <dgm:t>
        <a:bodyPr/>
        <a:lstStyle/>
        <a:p>
          <a:r>
            <a:rPr lang="en-US" dirty="0" smtClean="0"/>
            <a:t>Magazine/Newspaper Ads</a:t>
          </a:r>
          <a:endParaRPr lang="en-US" dirty="0"/>
        </a:p>
      </dgm:t>
    </dgm:pt>
    <dgm:pt modelId="{60E80674-9F9F-A348-8B78-ABA587C87F94}" type="parTrans" cxnId="{14C0A08C-BBD4-734D-85D3-1D07302C11F4}">
      <dgm:prSet/>
      <dgm:spPr/>
      <dgm:t>
        <a:bodyPr/>
        <a:lstStyle/>
        <a:p>
          <a:endParaRPr lang="en-US"/>
        </a:p>
      </dgm:t>
    </dgm:pt>
    <dgm:pt modelId="{2CDD4F6D-A5E2-ED4A-82D9-20A8C740325A}" type="sibTrans" cxnId="{14C0A08C-BBD4-734D-85D3-1D07302C11F4}">
      <dgm:prSet/>
      <dgm:spPr/>
      <dgm:t>
        <a:bodyPr/>
        <a:lstStyle/>
        <a:p>
          <a:endParaRPr lang="en-US"/>
        </a:p>
      </dgm:t>
    </dgm:pt>
    <dgm:pt modelId="{456A110F-9D02-FC45-8625-AFDAD564E116}">
      <dgm:prSet phldrT="[Text]"/>
      <dgm:spPr/>
      <dgm:t>
        <a:bodyPr/>
        <a:lstStyle/>
        <a:p>
          <a:r>
            <a:rPr lang="en-US" dirty="0" smtClean="0"/>
            <a:t>Newsletters</a:t>
          </a:r>
          <a:endParaRPr lang="en-US" dirty="0"/>
        </a:p>
      </dgm:t>
    </dgm:pt>
    <dgm:pt modelId="{E105ACC1-43AE-B44D-B7CC-A8210DE8AB02}" type="parTrans" cxnId="{EF2C2B9E-6AFF-0E43-8554-83B93E1F2928}">
      <dgm:prSet/>
      <dgm:spPr/>
      <dgm:t>
        <a:bodyPr/>
        <a:lstStyle/>
        <a:p>
          <a:endParaRPr lang="en-US"/>
        </a:p>
      </dgm:t>
    </dgm:pt>
    <dgm:pt modelId="{D178733D-99D2-8749-A8A9-4DC7F2D4465D}" type="sibTrans" cxnId="{EF2C2B9E-6AFF-0E43-8554-83B93E1F2928}">
      <dgm:prSet/>
      <dgm:spPr/>
      <dgm:t>
        <a:bodyPr/>
        <a:lstStyle/>
        <a:p>
          <a:endParaRPr lang="en-US"/>
        </a:p>
      </dgm:t>
    </dgm:pt>
    <dgm:pt modelId="{9F9EBA0E-34E1-EB49-B636-89CED2B62178}" type="pres">
      <dgm:prSet presAssocID="{3EAD0993-819A-5740-BFCD-9BD32E3A636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C01FED2-9780-BC4D-B80A-A5D2591F5407}" type="pres">
      <dgm:prSet presAssocID="{BC967B8C-CB31-584B-867B-ABD44CF178EE}" presName="singleCycle" presStyleCnt="0"/>
      <dgm:spPr/>
    </dgm:pt>
    <dgm:pt modelId="{0A003976-C50B-654E-B383-FB73F7E5AA09}" type="pres">
      <dgm:prSet presAssocID="{BC967B8C-CB31-584B-867B-ABD44CF178EE}" presName="singleCenter" presStyleLbl="node1" presStyleIdx="0" presStyleCnt="8">
        <dgm:presLayoutVars>
          <dgm:chMax val="7"/>
          <dgm:chPref val="7"/>
        </dgm:presLayoutVars>
      </dgm:prSet>
      <dgm:spPr/>
    </dgm:pt>
    <dgm:pt modelId="{1A4980AD-CF07-EE41-A866-1760562AD67A}" type="pres">
      <dgm:prSet presAssocID="{ACF6E1DA-1596-AD48-BCBD-2EA3E6DBE351}" presName="Name56" presStyleLbl="parChTrans1D2" presStyleIdx="0" presStyleCnt="7"/>
      <dgm:spPr/>
    </dgm:pt>
    <dgm:pt modelId="{24D7FFF1-D61D-7C45-9E66-3C0780D16C9C}" type="pres">
      <dgm:prSet presAssocID="{09CA2527-CD4B-8F43-955E-85A0BFB775DB}" presName="text0" presStyleLbl="node1" presStyleIdx="1" presStyleCnt="8">
        <dgm:presLayoutVars>
          <dgm:bulletEnabled val="1"/>
        </dgm:presLayoutVars>
      </dgm:prSet>
      <dgm:spPr/>
    </dgm:pt>
    <dgm:pt modelId="{059DCBC9-79D7-6048-A730-D67AE3C55EA0}" type="pres">
      <dgm:prSet presAssocID="{D3E6877F-CB1A-1948-87D3-8CDD5B4366F3}" presName="Name56" presStyleLbl="parChTrans1D2" presStyleIdx="1" presStyleCnt="7"/>
      <dgm:spPr/>
    </dgm:pt>
    <dgm:pt modelId="{4A77F28F-78DA-9E4D-82A5-259B2FC144C7}" type="pres">
      <dgm:prSet presAssocID="{8FED390F-D283-F84D-BDAA-690804F00453}" presName="text0" presStyleLbl="node1" presStyleIdx="2" presStyleCnt="8">
        <dgm:presLayoutVars>
          <dgm:bulletEnabled val="1"/>
        </dgm:presLayoutVars>
      </dgm:prSet>
      <dgm:spPr/>
    </dgm:pt>
    <dgm:pt modelId="{B48E4A13-EA34-9A46-B06D-E62A1D615A45}" type="pres">
      <dgm:prSet presAssocID="{67996500-9D0A-9E49-850E-CDAE32DEE1D6}" presName="Name56" presStyleLbl="parChTrans1D2" presStyleIdx="2" presStyleCnt="7"/>
      <dgm:spPr/>
    </dgm:pt>
    <dgm:pt modelId="{33EAB3D0-9B69-3B4B-940F-95F50241D54C}" type="pres">
      <dgm:prSet presAssocID="{69B54DCD-560F-C347-828B-B8FCCEB5E016}" presName="text0" presStyleLbl="node1" presStyleIdx="3" presStyleCnt="8">
        <dgm:presLayoutVars>
          <dgm:bulletEnabled val="1"/>
        </dgm:presLayoutVars>
      </dgm:prSet>
      <dgm:spPr/>
    </dgm:pt>
    <dgm:pt modelId="{C6AD16EA-E617-5A48-8AE3-90E782617FED}" type="pres">
      <dgm:prSet presAssocID="{4C767D9C-344A-4D43-8B69-C1C85366D56C}" presName="Name56" presStyleLbl="parChTrans1D2" presStyleIdx="3" presStyleCnt="7"/>
      <dgm:spPr/>
    </dgm:pt>
    <dgm:pt modelId="{4B6542E4-EB66-3C46-8FBF-4A1B3373BDA7}" type="pres">
      <dgm:prSet presAssocID="{EF5E3C36-68AC-8243-8C02-8919FDBF9BBA}" presName="text0" presStyleLbl="node1" presStyleIdx="4" presStyleCnt="8">
        <dgm:presLayoutVars>
          <dgm:bulletEnabled val="1"/>
        </dgm:presLayoutVars>
      </dgm:prSet>
      <dgm:spPr/>
    </dgm:pt>
    <dgm:pt modelId="{7D704215-0A4C-BF44-912A-138F5DC19904}" type="pres">
      <dgm:prSet presAssocID="{E9E1D4C3-13A7-114F-BE20-0702A7965F42}" presName="Name56" presStyleLbl="parChTrans1D2" presStyleIdx="4" presStyleCnt="7"/>
      <dgm:spPr/>
    </dgm:pt>
    <dgm:pt modelId="{05161B4D-89A1-6A42-A17D-06717BBD9B48}" type="pres">
      <dgm:prSet presAssocID="{43A53805-5219-CA4C-BCCB-1E1CB6B573B5}" presName="text0" presStyleLbl="node1" presStyleIdx="5" presStyleCnt="8">
        <dgm:presLayoutVars>
          <dgm:bulletEnabled val="1"/>
        </dgm:presLayoutVars>
      </dgm:prSet>
      <dgm:spPr/>
    </dgm:pt>
    <dgm:pt modelId="{9C94EA2F-210B-6845-B2EE-868DEFB00383}" type="pres">
      <dgm:prSet presAssocID="{60E80674-9F9F-A348-8B78-ABA587C87F94}" presName="Name56" presStyleLbl="parChTrans1D2" presStyleIdx="5" presStyleCnt="7"/>
      <dgm:spPr/>
    </dgm:pt>
    <dgm:pt modelId="{27AEDA1E-F664-914B-BFEC-11EC753B898E}" type="pres">
      <dgm:prSet presAssocID="{B79BED76-E054-F340-B2C3-0DA1D1A96746}" presName="text0" presStyleLbl="node1" presStyleIdx="6" presStyleCnt="8">
        <dgm:presLayoutVars>
          <dgm:bulletEnabled val="1"/>
        </dgm:presLayoutVars>
      </dgm:prSet>
      <dgm:spPr/>
    </dgm:pt>
    <dgm:pt modelId="{DD7BB570-9410-E04F-8A1A-B3D41D9843CC}" type="pres">
      <dgm:prSet presAssocID="{E105ACC1-43AE-B44D-B7CC-A8210DE8AB02}" presName="Name56" presStyleLbl="parChTrans1D2" presStyleIdx="6" presStyleCnt="7"/>
      <dgm:spPr/>
    </dgm:pt>
    <dgm:pt modelId="{CE252E4F-1E36-E54A-90B8-3BFFA64AAF2E}" type="pres">
      <dgm:prSet presAssocID="{456A110F-9D02-FC45-8625-AFDAD564E116}" presName="text0" presStyleLbl="node1" presStyleIdx="7" presStyleCnt="8">
        <dgm:presLayoutVars>
          <dgm:bulletEnabled val="1"/>
        </dgm:presLayoutVars>
      </dgm:prSet>
      <dgm:spPr/>
    </dgm:pt>
  </dgm:ptLst>
  <dgm:cxnLst>
    <dgm:cxn modelId="{341C83A6-0FB3-C943-90E3-DE794DDBA410}" type="presOf" srcId="{60E80674-9F9F-A348-8B78-ABA587C87F94}" destId="{9C94EA2F-210B-6845-B2EE-868DEFB00383}" srcOrd="0" destOrd="0" presId="urn:microsoft.com/office/officeart/2008/layout/RadialCluster"/>
    <dgm:cxn modelId="{2B22A68E-DD7E-ED47-9E56-8AB4B161C111}" type="presOf" srcId="{8FED390F-D283-F84D-BDAA-690804F00453}" destId="{4A77F28F-78DA-9E4D-82A5-259B2FC144C7}" srcOrd="0" destOrd="0" presId="urn:microsoft.com/office/officeart/2008/layout/RadialCluster"/>
    <dgm:cxn modelId="{068377A3-64B8-DE44-8EC6-17AF9DC49764}" type="presOf" srcId="{456A110F-9D02-FC45-8625-AFDAD564E116}" destId="{CE252E4F-1E36-E54A-90B8-3BFFA64AAF2E}" srcOrd="0" destOrd="0" presId="urn:microsoft.com/office/officeart/2008/layout/RadialCluster"/>
    <dgm:cxn modelId="{407E857E-D651-664C-9FD1-123F3D65CE5A}" type="presOf" srcId="{B79BED76-E054-F340-B2C3-0DA1D1A96746}" destId="{27AEDA1E-F664-914B-BFEC-11EC753B898E}" srcOrd="0" destOrd="0" presId="urn:microsoft.com/office/officeart/2008/layout/RadialCluster"/>
    <dgm:cxn modelId="{0FBC513D-D7DD-E443-8E68-77D398BAA702}" srcId="{3EAD0993-819A-5740-BFCD-9BD32E3A6360}" destId="{BC967B8C-CB31-584B-867B-ABD44CF178EE}" srcOrd="0" destOrd="0" parTransId="{DC29E5F0-A602-6646-9121-2D147684960F}" sibTransId="{DEB12283-FA94-EB4C-91D8-00AC1686FCFD}"/>
    <dgm:cxn modelId="{23CEFF87-3372-1E40-99E7-AEECAB836C0D}" type="presOf" srcId="{ACF6E1DA-1596-AD48-BCBD-2EA3E6DBE351}" destId="{1A4980AD-CF07-EE41-A866-1760562AD67A}" srcOrd="0" destOrd="0" presId="urn:microsoft.com/office/officeart/2008/layout/RadialCluster"/>
    <dgm:cxn modelId="{C05619B9-7284-6F4F-A9B2-66C36754D52D}" type="presOf" srcId="{D3E6877F-CB1A-1948-87D3-8CDD5B4366F3}" destId="{059DCBC9-79D7-6048-A730-D67AE3C55EA0}" srcOrd="0" destOrd="0" presId="urn:microsoft.com/office/officeart/2008/layout/RadialCluster"/>
    <dgm:cxn modelId="{135EB346-6AEF-D24A-8F6F-AD98EE88E9CD}" type="presOf" srcId="{BC967B8C-CB31-584B-867B-ABD44CF178EE}" destId="{0A003976-C50B-654E-B383-FB73F7E5AA09}" srcOrd="0" destOrd="0" presId="urn:microsoft.com/office/officeart/2008/layout/RadialCluster"/>
    <dgm:cxn modelId="{5CB17A05-8C28-7B4F-8880-E4EE7FA76BC5}" srcId="{BC967B8C-CB31-584B-867B-ABD44CF178EE}" destId="{09CA2527-CD4B-8F43-955E-85A0BFB775DB}" srcOrd="0" destOrd="0" parTransId="{ACF6E1DA-1596-AD48-BCBD-2EA3E6DBE351}" sibTransId="{0BA8223F-AABF-7347-B5AA-6FD4C68F2D32}"/>
    <dgm:cxn modelId="{4DA247F9-2F44-8B4E-AC86-E8655F7AA458}" type="presOf" srcId="{69B54DCD-560F-C347-828B-B8FCCEB5E016}" destId="{33EAB3D0-9B69-3B4B-940F-95F50241D54C}" srcOrd="0" destOrd="0" presId="urn:microsoft.com/office/officeart/2008/layout/RadialCluster"/>
    <dgm:cxn modelId="{1F1CA8CB-7954-C34B-AC52-DB6F7250AB2D}" type="presOf" srcId="{43A53805-5219-CA4C-BCCB-1E1CB6B573B5}" destId="{05161B4D-89A1-6A42-A17D-06717BBD9B48}" srcOrd="0" destOrd="0" presId="urn:microsoft.com/office/officeart/2008/layout/RadialCluster"/>
    <dgm:cxn modelId="{BA1CD695-F889-BD46-9714-4730EB37BC93}" srcId="{BC967B8C-CB31-584B-867B-ABD44CF178EE}" destId="{43A53805-5219-CA4C-BCCB-1E1CB6B573B5}" srcOrd="4" destOrd="0" parTransId="{E9E1D4C3-13A7-114F-BE20-0702A7965F42}" sibTransId="{3832EAC3-E980-A044-AEF6-279C83B843FB}"/>
    <dgm:cxn modelId="{78005774-FB2C-B64E-AC8B-9E60983C3B63}" type="presOf" srcId="{EF5E3C36-68AC-8243-8C02-8919FDBF9BBA}" destId="{4B6542E4-EB66-3C46-8FBF-4A1B3373BDA7}" srcOrd="0" destOrd="0" presId="urn:microsoft.com/office/officeart/2008/layout/RadialCluster"/>
    <dgm:cxn modelId="{3955B77F-7790-E342-AD33-559F312FAB73}" type="presOf" srcId="{09CA2527-CD4B-8F43-955E-85A0BFB775DB}" destId="{24D7FFF1-D61D-7C45-9E66-3C0780D16C9C}" srcOrd="0" destOrd="0" presId="urn:microsoft.com/office/officeart/2008/layout/RadialCluster"/>
    <dgm:cxn modelId="{80944D01-F96C-B741-8A50-48971B142F71}" type="presOf" srcId="{3EAD0993-819A-5740-BFCD-9BD32E3A6360}" destId="{9F9EBA0E-34E1-EB49-B636-89CED2B62178}" srcOrd="0" destOrd="0" presId="urn:microsoft.com/office/officeart/2008/layout/RadialCluster"/>
    <dgm:cxn modelId="{36C7E262-51EB-A140-879A-C881AAC73836}" type="presOf" srcId="{E9E1D4C3-13A7-114F-BE20-0702A7965F42}" destId="{7D704215-0A4C-BF44-912A-138F5DC19904}" srcOrd="0" destOrd="0" presId="urn:microsoft.com/office/officeart/2008/layout/RadialCluster"/>
    <dgm:cxn modelId="{08E4874C-1013-434C-885D-0BD231DF6FC6}" srcId="{BC967B8C-CB31-584B-867B-ABD44CF178EE}" destId="{69B54DCD-560F-C347-828B-B8FCCEB5E016}" srcOrd="2" destOrd="0" parTransId="{67996500-9D0A-9E49-850E-CDAE32DEE1D6}" sibTransId="{A8BD1D31-B955-D549-9791-881ABB6EBE07}"/>
    <dgm:cxn modelId="{EF2C2B9E-6AFF-0E43-8554-83B93E1F2928}" srcId="{BC967B8C-CB31-584B-867B-ABD44CF178EE}" destId="{456A110F-9D02-FC45-8625-AFDAD564E116}" srcOrd="6" destOrd="0" parTransId="{E105ACC1-43AE-B44D-B7CC-A8210DE8AB02}" sibTransId="{D178733D-99D2-8749-A8A9-4DC7F2D4465D}"/>
    <dgm:cxn modelId="{14C0A08C-BBD4-734D-85D3-1D07302C11F4}" srcId="{BC967B8C-CB31-584B-867B-ABD44CF178EE}" destId="{B79BED76-E054-F340-B2C3-0DA1D1A96746}" srcOrd="5" destOrd="0" parTransId="{60E80674-9F9F-A348-8B78-ABA587C87F94}" sibTransId="{2CDD4F6D-A5E2-ED4A-82D9-20A8C740325A}"/>
    <dgm:cxn modelId="{29977A85-9792-E54D-9BE6-75CB2648FCB1}" type="presOf" srcId="{4C767D9C-344A-4D43-8B69-C1C85366D56C}" destId="{C6AD16EA-E617-5A48-8AE3-90E782617FED}" srcOrd="0" destOrd="0" presId="urn:microsoft.com/office/officeart/2008/layout/RadialCluster"/>
    <dgm:cxn modelId="{93A4455F-128C-DE45-AD05-E741F91FA86C}" type="presOf" srcId="{67996500-9D0A-9E49-850E-CDAE32DEE1D6}" destId="{B48E4A13-EA34-9A46-B06D-E62A1D615A45}" srcOrd="0" destOrd="0" presId="urn:microsoft.com/office/officeart/2008/layout/RadialCluster"/>
    <dgm:cxn modelId="{F0D8B38E-7F78-C94E-BB09-59C8AA1B26C6}" srcId="{BC967B8C-CB31-584B-867B-ABD44CF178EE}" destId="{EF5E3C36-68AC-8243-8C02-8919FDBF9BBA}" srcOrd="3" destOrd="0" parTransId="{4C767D9C-344A-4D43-8B69-C1C85366D56C}" sibTransId="{7F62A600-B0E8-5E48-996B-64593722C1DD}"/>
    <dgm:cxn modelId="{99BE6FC0-D6F5-EB4A-9593-59C58C3EEA6C}" type="presOf" srcId="{E105ACC1-43AE-B44D-B7CC-A8210DE8AB02}" destId="{DD7BB570-9410-E04F-8A1A-B3D41D9843CC}" srcOrd="0" destOrd="0" presId="urn:microsoft.com/office/officeart/2008/layout/RadialCluster"/>
    <dgm:cxn modelId="{274CFE80-EB87-9D43-B10B-CCC46F98F4FA}" srcId="{BC967B8C-CB31-584B-867B-ABD44CF178EE}" destId="{8FED390F-D283-F84D-BDAA-690804F00453}" srcOrd="1" destOrd="0" parTransId="{D3E6877F-CB1A-1948-87D3-8CDD5B4366F3}" sibTransId="{AA1E18D4-0570-FE41-B46F-5C14561BAB9F}"/>
    <dgm:cxn modelId="{64F7B228-65BD-B74B-963A-9C67AA213EA2}" type="presParOf" srcId="{9F9EBA0E-34E1-EB49-B636-89CED2B62178}" destId="{2C01FED2-9780-BC4D-B80A-A5D2591F5407}" srcOrd="0" destOrd="0" presId="urn:microsoft.com/office/officeart/2008/layout/RadialCluster"/>
    <dgm:cxn modelId="{54E29CA8-1E1F-2843-8041-D81074A3C16B}" type="presParOf" srcId="{2C01FED2-9780-BC4D-B80A-A5D2591F5407}" destId="{0A003976-C50B-654E-B383-FB73F7E5AA09}" srcOrd="0" destOrd="0" presId="urn:microsoft.com/office/officeart/2008/layout/RadialCluster"/>
    <dgm:cxn modelId="{73F1F92E-77DF-0340-B0F9-0601F10F7EE0}" type="presParOf" srcId="{2C01FED2-9780-BC4D-B80A-A5D2591F5407}" destId="{1A4980AD-CF07-EE41-A866-1760562AD67A}" srcOrd="1" destOrd="0" presId="urn:microsoft.com/office/officeart/2008/layout/RadialCluster"/>
    <dgm:cxn modelId="{CD13BE5F-CB7D-7741-8ADE-4578C70941DC}" type="presParOf" srcId="{2C01FED2-9780-BC4D-B80A-A5D2591F5407}" destId="{24D7FFF1-D61D-7C45-9E66-3C0780D16C9C}" srcOrd="2" destOrd="0" presId="urn:microsoft.com/office/officeart/2008/layout/RadialCluster"/>
    <dgm:cxn modelId="{1E8AD194-6C03-C54A-AAB0-F43CFDE2254C}" type="presParOf" srcId="{2C01FED2-9780-BC4D-B80A-A5D2591F5407}" destId="{059DCBC9-79D7-6048-A730-D67AE3C55EA0}" srcOrd="3" destOrd="0" presId="urn:microsoft.com/office/officeart/2008/layout/RadialCluster"/>
    <dgm:cxn modelId="{6D125A50-CBFC-504C-B916-6C6176DDC603}" type="presParOf" srcId="{2C01FED2-9780-BC4D-B80A-A5D2591F5407}" destId="{4A77F28F-78DA-9E4D-82A5-259B2FC144C7}" srcOrd="4" destOrd="0" presId="urn:microsoft.com/office/officeart/2008/layout/RadialCluster"/>
    <dgm:cxn modelId="{E1A9D160-7EE9-2F49-A219-F4C43EF25473}" type="presParOf" srcId="{2C01FED2-9780-BC4D-B80A-A5D2591F5407}" destId="{B48E4A13-EA34-9A46-B06D-E62A1D615A45}" srcOrd="5" destOrd="0" presId="urn:microsoft.com/office/officeart/2008/layout/RadialCluster"/>
    <dgm:cxn modelId="{5C3C38E6-C857-7843-9D56-7BBC06D59C4A}" type="presParOf" srcId="{2C01FED2-9780-BC4D-B80A-A5D2591F5407}" destId="{33EAB3D0-9B69-3B4B-940F-95F50241D54C}" srcOrd="6" destOrd="0" presId="urn:microsoft.com/office/officeart/2008/layout/RadialCluster"/>
    <dgm:cxn modelId="{04173CB7-7C25-FB47-9A42-F0040B3BFA4F}" type="presParOf" srcId="{2C01FED2-9780-BC4D-B80A-A5D2591F5407}" destId="{C6AD16EA-E617-5A48-8AE3-90E782617FED}" srcOrd="7" destOrd="0" presId="urn:microsoft.com/office/officeart/2008/layout/RadialCluster"/>
    <dgm:cxn modelId="{1471C4A2-9DFD-0C40-A13D-1479457AD599}" type="presParOf" srcId="{2C01FED2-9780-BC4D-B80A-A5D2591F5407}" destId="{4B6542E4-EB66-3C46-8FBF-4A1B3373BDA7}" srcOrd="8" destOrd="0" presId="urn:microsoft.com/office/officeart/2008/layout/RadialCluster"/>
    <dgm:cxn modelId="{302F9F60-E01B-6543-BB20-EA25BE4A668E}" type="presParOf" srcId="{2C01FED2-9780-BC4D-B80A-A5D2591F5407}" destId="{7D704215-0A4C-BF44-912A-138F5DC19904}" srcOrd="9" destOrd="0" presId="urn:microsoft.com/office/officeart/2008/layout/RadialCluster"/>
    <dgm:cxn modelId="{C66A0AB2-E8D3-C24D-BB3A-51C1F065723D}" type="presParOf" srcId="{2C01FED2-9780-BC4D-B80A-A5D2591F5407}" destId="{05161B4D-89A1-6A42-A17D-06717BBD9B48}" srcOrd="10" destOrd="0" presId="urn:microsoft.com/office/officeart/2008/layout/RadialCluster"/>
    <dgm:cxn modelId="{3EC19FF0-C518-FE4E-A62D-C7200779CC94}" type="presParOf" srcId="{2C01FED2-9780-BC4D-B80A-A5D2591F5407}" destId="{9C94EA2F-210B-6845-B2EE-868DEFB00383}" srcOrd="11" destOrd="0" presId="urn:microsoft.com/office/officeart/2008/layout/RadialCluster"/>
    <dgm:cxn modelId="{59F355D0-737E-8348-A65D-3D416DAC6B19}" type="presParOf" srcId="{2C01FED2-9780-BC4D-B80A-A5D2591F5407}" destId="{27AEDA1E-F664-914B-BFEC-11EC753B898E}" srcOrd="12" destOrd="0" presId="urn:microsoft.com/office/officeart/2008/layout/RadialCluster"/>
    <dgm:cxn modelId="{EEB8F7DF-31FF-D44C-B159-CB2AF86C6F43}" type="presParOf" srcId="{2C01FED2-9780-BC4D-B80A-A5D2591F5407}" destId="{DD7BB570-9410-E04F-8A1A-B3D41D9843CC}" srcOrd="13" destOrd="0" presId="urn:microsoft.com/office/officeart/2008/layout/RadialCluster"/>
    <dgm:cxn modelId="{21316962-3FBA-6945-B3FE-E7C6C62C3F8E}" type="presParOf" srcId="{2C01FED2-9780-BC4D-B80A-A5D2591F5407}" destId="{CE252E4F-1E36-E54A-90B8-3BFFA64AAF2E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D1AEF-071B-0342-8D8F-98B5C64F36AE}">
      <dsp:nvSpPr>
        <dsp:cNvPr id="0" name=""/>
        <dsp:cNvSpPr/>
      </dsp:nvSpPr>
      <dsp:spPr>
        <a:xfrm>
          <a:off x="0" y="32352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36005-B172-5542-B25F-2EF3C90B9153}">
      <dsp:nvSpPr>
        <dsp:cNvPr id="0" name=""/>
        <dsp:cNvSpPr/>
      </dsp:nvSpPr>
      <dsp:spPr>
        <a:xfrm>
          <a:off x="205740" y="8736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Marketing</a:t>
          </a:r>
          <a:endParaRPr lang="en-US" sz="1600" kern="1200"/>
        </a:p>
      </dsp:txBody>
      <dsp:txXfrm>
        <a:off x="228797" y="110423"/>
        <a:ext cx="2834246" cy="426206"/>
      </dsp:txXfrm>
    </dsp:sp>
    <dsp:sp modelId="{CA41464E-496E-5743-A020-87CD3D6215B5}">
      <dsp:nvSpPr>
        <dsp:cNvPr id="0" name=""/>
        <dsp:cNvSpPr/>
      </dsp:nvSpPr>
      <dsp:spPr>
        <a:xfrm>
          <a:off x="0" y="104928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23342-24E2-094F-A4CE-365B14693C4D}">
      <dsp:nvSpPr>
        <dsp:cNvPr id="0" name=""/>
        <dsp:cNvSpPr/>
      </dsp:nvSpPr>
      <dsp:spPr>
        <a:xfrm>
          <a:off x="205740" y="81312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T-Shirts</a:t>
          </a:r>
          <a:endParaRPr lang="en-US" sz="1600" kern="1200"/>
        </a:p>
      </dsp:txBody>
      <dsp:txXfrm>
        <a:off x="228797" y="836183"/>
        <a:ext cx="2834246" cy="426206"/>
      </dsp:txXfrm>
    </dsp:sp>
    <dsp:sp modelId="{AD7707ED-E9FB-E347-A6AF-F7C31891F701}">
      <dsp:nvSpPr>
        <dsp:cNvPr id="0" name=""/>
        <dsp:cNvSpPr/>
      </dsp:nvSpPr>
      <dsp:spPr>
        <a:xfrm>
          <a:off x="0" y="177504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162EA-C9E4-C347-84F9-9478397D2689}">
      <dsp:nvSpPr>
        <dsp:cNvPr id="0" name=""/>
        <dsp:cNvSpPr/>
      </dsp:nvSpPr>
      <dsp:spPr>
        <a:xfrm>
          <a:off x="205740" y="153888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Website </a:t>
          </a:r>
          <a:endParaRPr lang="en-US" sz="1600" kern="1200"/>
        </a:p>
      </dsp:txBody>
      <dsp:txXfrm>
        <a:off x="228797" y="1561943"/>
        <a:ext cx="2834246" cy="426206"/>
      </dsp:txXfrm>
    </dsp:sp>
    <dsp:sp modelId="{B478E96D-D575-1A4E-B80D-3E5705A366C4}">
      <dsp:nvSpPr>
        <dsp:cNvPr id="0" name=""/>
        <dsp:cNvSpPr/>
      </dsp:nvSpPr>
      <dsp:spPr>
        <a:xfrm>
          <a:off x="0" y="2500805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AEDFF-9E70-2D48-B0E7-FEE70960066E}">
      <dsp:nvSpPr>
        <dsp:cNvPr id="0" name=""/>
        <dsp:cNvSpPr/>
      </dsp:nvSpPr>
      <dsp:spPr>
        <a:xfrm>
          <a:off x="205740" y="2264645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Drive By’s</a:t>
          </a:r>
          <a:endParaRPr lang="en-US" sz="1600" kern="1200"/>
        </a:p>
      </dsp:txBody>
      <dsp:txXfrm>
        <a:off x="228797" y="2287702"/>
        <a:ext cx="2834246" cy="426206"/>
      </dsp:txXfrm>
    </dsp:sp>
    <dsp:sp modelId="{1A4E89CD-9E62-674A-B9F9-88504FA6A86C}">
      <dsp:nvSpPr>
        <dsp:cNvPr id="0" name=""/>
        <dsp:cNvSpPr/>
      </dsp:nvSpPr>
      <dsp:spPr>
        <a:xfrm>
          <a:off x="0" y="322656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8484B-D346-2147-8B82-211BAAFAD219}">
      <dsp:nvSpPr>
        <dsp:cNvPr id="0" name=""/>
        <dsp:cNvSpPr/>
      </dsp:nvSpPr>
      <dsp:spPr>
        <a:xfrm>
          <a:off x="205740" y="299040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Front Door</a:t>
          </a:r>
          <a:endParaRPr lang="en-US" sz="1600" kern="1200"/>
        </a:p>
      </dsp:txBody>
      <dsp:txXfrm>
        <a:off x="228797" y="3013463"/>
        <a:ext cx="2834246" cy="426206"/>
      </dsp:txXfrm>
    </dsp:sp>
    <dsp:sp modelId="{4EA722B5-C755-534A-8BEB-6DEEE8B15418}">
      <dsp:nvSpPr>
        <dsp:cNvPr id="0" name=""/>
        <dsp:cNvSpPr/>
      </dsp:nvSpPr>
      <dsp:spPr>
        <a:xfrm>
          <a:off x="0" y="395232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6B8D1-089F-6D4D-8FFC-729017244C5A}">
      <dsp:nvSpPr>
        <dsp:cNvPr id="0" name=""/>
        <dsp:cNvSpPr/>
      </dsp:nvSpPr>
      <dsp:spPr>
        <a:xfrm>
          <a:off x="205740" y="371616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Phone Call</a:t>
          </a:r>
          <a:endParaRPr lang="en-US" sz="1600" kern="1200"/>
        </a:p>
      </dsp:txBody>
      <dsp:txXfrm>
        <a:off x="228797" y="3739223"/>
        <a:ext cx="2834246" cy="426206"/>
      </dsp:txXfrm>
    </dsp:sp>
    <dsp:sp modelId="{2D141804-0202-7D48-9DD5-2489A886697D}">
      <dsp:nvSpPr>
        <dsp:cNvPr id="0" name=""/>
        <dsp:cNvSpPr/>
      </dsp:nvSpPr>
      <dsp:spPr>
        <a:xfrm>
          <a:off x="0" y="467808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B27C6-B471-9E46-833F-CB7BF0008241}">
      <dsp:nvSpPr>
        <dsp:cNvPr id="0" name=""/>
        <dsp:cNvSpPr/>
      </dsp:nvSpPr>
      <dsp:spPr>
        <a:xfrm>
          <a:off x="205740" y="444192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Front area</a:t>
          </a:r>
          <a:endParaRPr lang="en-US" sz="1600" kern="1200"/>
        </a:p>
      </dsp:txBody>
      <dsp:txXfrm>
        <a:off x="228797" y="4464983"/>
        <a:ext cx="2834246" cy="426206"/>
      </dsp:txXfrm>
    </dsp:sp>
    <dsp:sp modelId="{9256D857-AF41-7143-B403-5E62A2E226D2}">
      <dsp:nvSpPr>
        <dsp:cNvPr id="0" name=""/>
        <dsp:cNvSpPr/>
      </dsp:nvSpPr>
      <dsp:spPr>
        <a:xfrm>
          <a:off x="0" y="540384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93C83-3510-7542-8A52-5F9824954D7D}">
      <dsp:nvSpPr>
        <dsp:cNvPr id="0" name=""/>
        <dsp:cNvSpPr/>
      </dsp:nvSpPr>
      <dsp:spPr>
        <a:xfrm>
          <a:off x="205740" y="516768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Your Staff</a:t>
          </a:r>
          <a:endParaRPr lang="en-US" sz="1600" kern="1200"/>
        </a:p>
      </dsp:txBody>
      <dsp:txXfrm>
        <a:off x="228797" y="5190743"/>
        <a:ext cx="2834246" cy="426206"/>
      </dsp:txXfrm>
    </dsp:sp>
    <dsp:sp modelId="{FCD3E74A-133F-434E-8905-BBF569276CBA}">
      <dsp:nvSpPr>
        <dsp:cNvPr id="0" name=""/>
        <dsp:cNvSpPr/>
      </dsp:nvSpPr>
      <dsp:spPr>
        <a:xfrm>
          <a:off x="0" y="6129606"/>
          <a:ext cx="41148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7E82C-8AAD-6F49-AED8-15DBDE10F702}">
      <dsp:nvSpPr>
        <dsp:cNvPr id="0" name=""/>
        <dsp:cNvSpPr/>
      </dsp:nvSpPr>
      <dsp:spPr>
        <a:xfrm>
          <a:off x="205740" y="5893446"/>
          <a:ext cx="288036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It is ALL in the Details! </a:t>
          </a:r>
          <a:endParaRPr lang="en-US" sz="1600" kern="1200"/>
        </a:p>
      </dsp:txBody>
      <dsp:txXfrm>
        <a:off x="228797" y="5916503"/>
        <a:ext cx="2834246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03976-C50B-654E-B383-FB73F7E5AA09}">
      <dsp:nvSpPr>
        <dsp:cNvPr id="0" name=""/>
        <dsp:cNvSpPr/>
      </dsp:nvSpPr>
      <dsp:spPr>
        <a:xfrm>
          <a:off x="3514997" y="2313688"/>
          <a:ext cx="1874520" cy="1874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Marketing</a:t>
          </a:r>
          <a:endParaRPr lang="en-US" sz="2600" kern="1200" dirty="0"/>
        </a:p>
      </dsp:txBody>
      <dsp:txXfrm>
        <a:off x="3606504" y="2405195"/>
        <a:ext cx="1691506" cy="1691506"/>
      </dsp:txXfrm>
    </dsp:sp>
    <dsp:sp modelId="{1A4980AD-CF07-EE41-A866-1760562AD67A}">
      <dsp:nvSpPr>
        <dsp:cNvPr id="0" name=""/>
        <dsp:cNvSpPr/>
      </dsp:nvSpPr>
      <dsp:spPr>
        <a:xfrm rot="16200000">
          <a:off x="3954984" y="1816415"/>
          <a:ext cx="9945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54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7FFF1-D61D-7C45-9E66-3C0780D16C9C}">
      <dsp:nvSpPr>
        <dsp:cNvPr id="0" name=""/>
        <dsp:cNvSpPr/>
      </dsp:nvSpPr>
      <dsp:spPr>
        <a:xfrm>
          <a:off x="3824292" y="63214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Website</a:t>
          </a:r>
          <a:endParaRPr lang="en-US" sz="2100" kern="1200" dirty="0"/>
        </a:p>
      </dsp:txBody>
      <dsp:txXfrm>
        <a:off x="3885601" y="124523"/>
        <a:ext cx="1133310" cy="1133310"/>
      </dsp:txXfrm>
    </dsp:sp>
    <dsp:sp modelId="{059DCBC9-79D7-6048-A730-D67AE3C55EA0}">
      <dsp:nvSpPr>
        <dsp:cNvPr id="0" name=""/>
        <dsp:cNvSpPr/>
      </dsp:nvSpPr>
      <dsp:spPr>
        <a:xfrm rot="19285714">
          <a:off x="5328672" y="2329625"/>
          <a:ext cx="557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77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77F28F-78DA-9E4D-82A5-259B2FC144C7}">
      <dsp:nvSpPr>
        <dsp:cNvPr id="0" name=""/>
        <dsp:cNvSpPr/>
      </dsp:nvSpPr>
      <dsp:spPr>
        <a:xfrm>
          <a:off x="5825601" y="1026994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Media</a:t>
          </a:r>
          <a:endParaRPr lang="en-US" sz="2700" kern="1200" dirty="0"/>
        </a:p>
      </dsp:txBody>
      <dsp:txXfrm>
        <a:off x="5886910" y="1088303"/>
        <a:ext cx="1133310" cy="1133310"/>
      </dsp:txXfrm>
    </dsp:sp>
    <dsp:sp modelId="{B48E4A13-EA34-9A46-B06D-E62A1D615A45}">
      <dsp:nvSpPr>
        <dsp:cNvPr id="0" name=""/>
        <dsp:cNvSpPr/>
      </dsp:nvSpPr>
      <dsp:spPr>
        <a:xfrm rot="771429">
          <a:off x="5377553" y="3571046"/>
          <a:ext cx="9542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42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AB3D0-9B69-3B4B-940F-95F50241D54C}">
      <dsp:nvSpPr>
        <dsp:cNvPr id="0" name=""/>
        <dsp:cNvSpPr/>
      </dsp:nvSpPr>
      <dsp:spPr>
        <a:xfrm>
          <a:off x="6319883" y="3192586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G.I.F.T.</a:t>
          </a:r>
          <a:endParaRPr lang="en-US" sz="2500" kern="1200" dirty="0"/>
        </a:p>
      </dsp:txBody>
      <dsp:txXfrm>
        <a:off x="6381192" y="3253895"/>
        <a:ext cx="1133310" cy="1133310"/>
      </dsp:txXfrm>
    </dsp:sp>
    <dsp:sp modelId="{C6AD16EA-E617-5A48-8AE3-90E782617FED}">
      <dsp:nvSpPr>
        <dsp:cNvPr id="0" name=""/>
        <dsp:cNvSpPr/>
      </dsp:nvSpPr>
      <dsp:spPr>
        <a:xfrm rot="3857143">
          <a:off x="4670801" y="4558732"/>
          <a:ext cx="8225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250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542E4-EB66-3C46-8FBF-4A1B3373BDA7}">
      <dsp:nvSpPr>
        <dsp:cNvPr id="0" name=""/>
        <dsp:cNvSpPr/>
      </dsp:nvSpPr>
      <dsp:spPr>
        <a:xfrm>
          <a:off x="4934935" y="4929256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Social Media</a:t>
          </a:r>
          <a:endParaRPr lang="en-US" sz="2700" kern="1200" dirty="0"/>
        </a:p>
      </dsp:txBody>
      <dsp:txXfrm>
        <a:off x="4996244" y="4990565"/>
        <a:ext cx="1133310" cy="1133310"/>
      </dsp:txXfrm>
    </dsp:sp>
    <dsp:sp modelId="{7D704215-0A4C-BF44-912A-138F5DC19904}">
      <dsp:nvSpPr>
        <dsp:cNvPr id="0" name=""/>
        <dsp:cNvSpPr/>
      </dsp:nvSpPr>
      <dsp:spPr>
        <a:xfrm rot="6942857">
          <a:off x="3411210" y="4558732"/>
          <a:ext cx="8225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250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61B4D-89A1-6A42-A17D-06717BBD9B48}">
      <dsp:nvSpPr>
        <dsp:cNvPr id="0" name=""/>
        <dsp:cNvSpPr/>
      </dsp:nvSpPr>
      <dsp:spPr>
        <a:xfrm>
          <a:off x="2713650" y="4929256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Direct Mail</a:t>
          </a:r>
          <a:endParaRPr lang="en-US" sz="2700" kern="1200" dirty="0"/>
        </a:p>
      </dsp:txBody>
      <dsp:txXfrm>
        <a:off x="2774959" y="4990565"/>
        <a:ext cx="1133310" cy="1133310"/>
      </dsp:txXfrm>
    </dsp:sp>
    <dsp:sp modelId="{9C94EA2F-210B-6845-B2EE-868DEFB00383}">
      <dsp:nvSpPr>
        <dsp:cNvPr id="0" name=""/>
        <dsp:cNvSpPr/>
      </dsp:nvSpPr>
      <dsp:spPr>
        <a:xfrm rot="10028571">
          <a:off x="2572667" y="3571046"/>
          <a:ext cx="9542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42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EDA1E-F664-914B-BFEC-11EC753B898E}">
      <dsp:nvSpPr>
        <dsp:cNvPr id="0" name=""/>
        <dsp:cNvSpPr/>
      </dsp:nvSpPr>
      <dsp:spPr>
        <a:xfrm>
          <a:off x="1328702" y="3192586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Magazine/Newspaper Ads</a:t>
          </a:r>
          <a:endParaRPr lang="en-US" sz="1500" kern="1200" dirty="0"/>
        </a:p>
      </dsp:txBody>
      <dsp:txXfrm>
        <a:off x="1390011" y="3253895"/>
        <a:ext cx="1133310" cy="1133310"/>
      </dsp:txXfrm>
    </dsp:sp>
    <dsp:sp modelId="{DD7BB570-9410-E04F-8A1A-B3D41D9843CC}">
      <dsp:nvSpPr>
        <dsp:cNvPr id="0" name=""/>
        <dsp:cNvSpPr/>
      </dsp:nvSpPr>
      <dsp:spPr>
        <a:xfrm rot="13114286">
          <a:off x="3018068" y="2329625"/>
          <a:ext cx="557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777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52E4F-1E36-E54A-90B8-3BFFA64AAF2E}">
      <dsp:nvSpPr>
        <dsp:cNvPr id="0" name=""/>
        <dsp:cNvSpPr/>
      </dsp:nvSpPr>
      <dsp:spPr>
        <a:xfrm>
          <a:off x="1822984" y="1026994"/>
          <a:ext cx="1255928" cy="12559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Newsletters</a:t>
          </a:r>
          <a:endParaRPr lang="en-US" sz="1500" kern="1200" dirty="0"/>
        </a:p>
      </dsp:txBody>
      <dsp:txXfrm>
        <a:off x="1884293" y="1088303"/>
        <a:ext cx="1133310" cy="113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AFEC75-2948-C049-80C4-2EAF5697E5B1}" type="datetimeFigureOut">
              <a:rPr lang="en-US" smtClean="0"/>
              <a:pPr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39A6AA65-44CC-0E48-81A4-54F608A05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sultsfitnessuniversity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smtClean="0"/>
              <a:t>Marketing</a:t>
            </a:r>
            <a:endParaRPr lang="en-US" dirty="0"/>
          </a:p>
        </p:txBody>
      </p:sp>
      <p:pic>
        <p:nvPicPr>
          <p:cNvPr id="5" name="Picture 4" descr="results_fitness_logo_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329" y="2536825"/>
            <a:ext cx="4380696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B23103_ResultsFitness_JulyMagA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0"/>
            <a:ext cx="28055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sultsFitness_SCMag_Sept_3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13" y="685800"/>
            <a:ext cx="9013574" cy="5287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nlya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687" y="7256"/>
            <a:ext cx="2811659" cy="685074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Types of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Visual- People who need to see Results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Auditory- People who need to hear their friends stories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Kinesthetic- People who need to Experience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071590"/>
              </p:ext>
            </p:extLst>
          </p:nvPr>
        </p:nvGraphicFramePr>
        <p:xfrm>
          <a:off x="239486" y="228600"/>
          <a:ext cx="8904514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563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G.I.F.T</a:t>
            </a:r>
          </a:p>
        </p:txBody>
      </p:sp>
      <p:pic>
        <p:nvPicPr>
          <p:cNvPr id="79874" name="Picture 4" descr="boo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6" y="1500189"/>
            <a:ext cx="7018734" cy="510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2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ctor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1017987"/>
            <a:ext cx="8572500" cy="4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0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45groupcla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1017987"/>
            <a:ext cx="8572500" cy="4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322094" cy="801439"/>
          </a:xfrm>
        </p:spPr>
        <p:txBody>
          <a:bodyPr/>
          <a:lstStyle/>
          <a:p>
            <a:pPr algn="l" eaLnBrk="1" hangingPunct="1"/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Community</a:t>
            </a:r>
          </a:p>
        </p:txBody>
      </p:sp>
      <p:pic>
        <p:nvPicPr>
          <p:cNvPr id="81922" name="Picture 3" descr="IMG_5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4494" y="1455540"/>
            <a:ext cx="5214938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IMG_501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2959" y="1453866"/>
            <a:ext cx="5220518" cy="39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29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549176" y="107157"/>
            <a:ext cx="3754934" cy="1337221"/>
          </a:xfrm>
        </p:spPr>
        <p:txBody>
          <a:bodyPr/>
          <a:lstStyle/>
          <a:p>
            <a:pPr eaLnBrk="1" hangingPunct="1"/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Community</a:t>
            </a:r>
          </a:p>
        </p:txBody>
      </p:sp>
      <p:pic>
        <p:nvPicPr>
          <p:cNvPr id="82946" name="Content Placeholder 3" descr="Screen shot 2012-10-18 at 3.51.2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65" r="-4865"/>
          <a:stretch>
            <a:fillRect/>
          </a:stretch>
        </p:blipFill>
        <p:spPr>
          <a:xfrm>
            <a:off x="-83716" y="1829470"/>
            <a:ext cx="9311432" cy="5028530"/>
          </a:xfrm>
        </p:spPr>
      </p:pic>
      <p:pic>
        <p:nvPicPr>
          <p:cNvPr id="829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00" y="1"/>
            <a:ext cx="3876600" cy="12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3992562"/>
          </a:xfrm>
        </p:spPr>
        <p:txBody>
          <a:bodyPr/>
          <a:lstStyle/>
          <a:p>
            <a:r>
              <a:rPr lang="en-US" dirty="0" smtClean="0"/>
              <a:t>What’s in a Name?</a:t>
            </a:r>
            <a:endParaRPr lang="en-US" dirty="0"/>
          </a:p>
        </p:txBody>
      </p:sp>
      <p:pic>
        <p:nvPicPr>
          <p:cNvPr id="5" name="Picture 4" descr="results_fitness_logo_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536825"/>
            <a:ext cx="4380696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Hierarchy of 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6086"/>
            <a:ext cx="8229600" cy="5257800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2000" b="1" dirty="0" smtClean="0"/>
              <a:t>1) Get </a:t>
            </a:r>
            <a:r>
              <a:rPr lang="en-US" sz="2000" b="1" dirty="0" smtClean="0"/>
              <a:t>Great Results</a:t>
            </a:r>
            <a:r>
              <a:rPr lang="en-US" sz="2000" b="1" dirty="0" smtClean="0"/>
              <a:t>!</a:t>
            </a:r>
            <a:br>
              <a:rPr lang="en-US" sz="2000" b="1" dirty="0" smtClean="0"/>
            </a:br>
            <a:r>
              <a:rPr lang="en-US" sz="2000" b="1" dirty="0" smtClean="0"/>
              <a:t>2) Figure </a:t>
            </a:r>
            <a:r>
              <a:rPr lang="en-US" sz="2000" b="1" dirty="0" smtClean="0"/>
              <a:t>out your </a:t>
            </a:r>
            <a:r>
              <a:rPr lang="en-US" sz="2000" b="1" dirty="0" smtClean="0"/>
              <a:t>message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3) </a:t>
            </a:r>
            <a:r>
              <a:rPr lang="en-US" sz="2000" b="1" dirty="0" smtClean="0"/>
              <a:t>Referrals</a:t>
            </a:r>
            <a:br>
              <a:rPr lang="en-US" sz="2000" b="1" dirty="0" smtClean="0"/>
            </a:br>
            <a:r>
              <a:rPr lang="en-US" sz="2000" b="1" dirty="0" smtClean="0"/>
              <a:t>4) Website </a:t>
            </a:r>
            <a:r>
              <a:rPr lang="en-US" sz="2000" b="1" dirty="0" smtClean="0"/>
              <a:t>up and a </a:t>
            </a:r>
            <a:r>
              <a:rPr lang="en-US" sz="2000" b="1" dirty="0" smtClean="0"/>
              <a:t>Facebook </a:t>
            </a:r>
            <a:r>
              <a:rPr lang="en-US" sz="2000" b="1" dirty="0" smtClean="0"/>
              <a:t>Fan </a:t>
            </a:r>
            <a:r>
              <a:rPr lang="en-US" sz="2000" b="1" dirty="0" smtClean="0"/>
              <a:t>page.</a:t>
            </a:r>
            <a:br>
              <a:rPr lang="en-US" sz="2000" b="1" dirty="0" smtClean="0"/>
            </a:br>
            <a:r>
              <a:rPr lang="en-US" sz="2000" b="1" dirty="0" smtClean="0"/>
              <a:t>5) Build </a:t>
            </a:r>
            <a:r>
              <a:rPr lang="en-US" sz="2000" b="1" dirty="0" smtClean="0"/>
              <a:t>a List. 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smtClean="0"/>
              <a:t>6) G.I.F.T. </a:t>
            </a:r>
            <a:br>
              <a:rPr lang="en-US" sz="2000" b="1" dirty="0" smtClean="0"/>
            </a:br>
            <a:r>
              <a:rPr lang="en-US" sz="2000" b="1" dirty="0" smtClean="0"/>
              <a:t>7) Network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smtClean="0"/>
              <a:t>8) </a:t>
            </a:r>
            <a:r>
              <a:rPr lang="en-US" sz="2000" b="1" dirty="0" smtClean="0"/>
              <a:t>Local </a:t>
            </a:r>
            <a:r>
              <a:rPr lang="en-US" sz="2000" b="1" dirty="0" smtClean="0"/>
              <a:t>Press and Press </a:t>
            </a:r>
            <a:r>
              <a:rPr lang="en-US" sz="2000" b="1" dirty="0" smtClean="0"/>
              <a:t>Releases</a:t>
            </a:r>
            <a:endParaRPr lang="en-US" sz="2000" b="1" dirty="0" smtClean="0"/>
          </a:p>
          <a:p>
            <a:pPr lvl="0">
              <a:buNone/>
            </a:pPr>
            <a:r>
              <a:rPr lang="en-US" sz="2000" dirty="0" smtClean="0"/>
              <a:t>Track your prospects – are you getting </a:t>
            </a:r>
            <a:r>
              <a:rPr lang="en-US" sz="2000" dirty="0" smtClean="0"/>
              <a:t>AT LEAST 10 leads </a:t>
            </a:r>
            <a:r>
              <a:rPr lang="en-US" sz="2000" dirty="0" smtClean="0"/>
              <a:t>a month? If not start over with #1 until </a:t>
            </a:r>
            <a:r>
              <a:rPr lang="en-US" sz="2000" dirty="0" smtClean="0"/>
              <a:t>you are.</a:t>
            </a:r>
            <a:endParaRPr lang="en-US" sz="2000" dirty="0" smtClean="0"/>
          </a:p>
          <a:p>
            <a:pPr lvl="0">
              <a:buNone/>
            </a:pPr>
            <a:r>
              <a:rPr lang="en-US" sz="2000" dirty="0" smtClean="0"/>
              <a:t>	RESULTS FITNESS BIZ RULE: If you are not already getting at least 10 prospects a month DO NOT spend $ on other advertising.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 them over the 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smtClean="0"/>
              <a:t>TOMA</a:t>
            </a:r>
          </a:p>
          <a:p>
            <a:pPr algn="ctr">
              <a:buNone/>
            </a:pPr>
            <a:r>
              <a:rPr lang="en-US" sz="9600" b="1" dirty="0" smtClean="0"/>
              <a:t>7-10X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85" y="274638"/>
            <a:ext cx="3962400" cy="1143000"/>
          </a:xfrm>
        </p:spPr>
        <p:txBody>
          <a:bodyPr/>
          <a:lstStyle/>
          <a:p>
            <a:r>
              <a:rPr lang="en-US" dirty="0" smtClean="0"/>
              <a:t>You Must Track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33655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69" y="169008"/>
            <a:ext cx="4851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6096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5400" dirty="0" smtClean="0"/>
              <a:t>Need 6 New Members</a:t>
            </a:r>
          </a:p>
          <a:p>
            <a:pPr>
              <a:buNone/>
            </a:pPr>
            <a:r>
              <a:rPr lang="en-US" sz="5400" dirty="0" smtClean="0"/>
              <a:t>  </a:t>
            </a:r>
            <a:r>
              <a:rPr lang="en-US" sz="1900" dirty="0" smtClean="0"/>
              <a:t> </a:t>
            </a:r>
            <a:r>
              <a:rPr lang="en-US" sz="1900" dirty="0" smtClean="0"/>
              <a:t>1700 Marketing </a:t>
            </a:r>
            <a:r>
              <a:rPr lang="en-US" sz="19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900" dirty="0" smtClean="0"/>
              <a:t>17 Call(1%</a:t>
            </a:r>
            <a:r>
              <a:rPr lang="en-US" sz="1900" dirty="0" smtClean="0"/>
              <a:t>) </a:t>
            </a:r>
            <a:r>
              <a:rPr lang="en-US" sz="19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900" dirty="0" smtClean="0"/>
              <a:t> </a:t>
            </a:r>
            <a:r>
              <a:rPr lang="en-US" sz="1900" dirty="0" smtClean="0"/>
              <a:t>10 Show Up(60%</a:t>
            </a:r>
            <a:r>
              <a:rPr lang="en-US" sz="1900" dirty="0" smtClean="0"/>
              <a:t>) </a:t>
            </a:r>
            <a:r>
              <a:rPr lang="en-US" sz="1900" dirty="0" smtClean="0">
                <a:latin typeface="Wingdings"/>
                <a:ea typeface="Wingdings"/>
                <a:cs typeface="Wingdings"/>
              </a:rPr>
              <a:t> </a:t>
            </a:r>
            <a:r>
              <a:rPr lang="en-US" sz="1900" dirty="0" smtClean="0"/>
              <a:t>6 Sign</a:t>
            </a:r>
            <a:r>
              <a:rPr lang="en-US" sz="1900" dirty="0" smtClean="0"/>
              <a:t>(60%)</a:t>
            </a:r>
          </a:p>
          <a:p>
            <a:pPr algn="ctr">
              <a:buNone/>
            </a:pPr>
            <a:endParaRPr lang="en-US" sz="1900" dirty="0" smtClean="0"/>
          </a:p>
          <a:p>
            <a:pPr algn="ctr">
              <a:buNone/>
            </a:pPr>
            <a:r>
              <a:rPr lang="en-US" sz="5400" dirty="0" smtClean="0"/>
              <a:t> If you are not getting 17 calls a month (or </a:t>
            </a:r>
            <a:r>
              <a:rPr lang="en-US" sz="5400" dirty="0" smtClean="0"/>
              <a:t>1 </a:t>
            </a:r>
            <a:r>
              <a:rPr lang="en-US" sz="5400" dirty="0" smtClean="0"/>
              <a:t>call a day) you need to </a:t>
            </a:r>
          </a:p>
          <a:p>
            <a:pPr algn="ctr">
              <a:buNone/>
            </a:pPr>
            <a:r>
              <a:rPr lang="en-US" sz="5400" b="1" dirty="0" smtClean="0">
                <a:solidFill>
                  <a:srgbClr val="3366FF"/>
                </a:solidFill>
              </a:rPr>
              <a:t>TAKE ACTION!                    </a:t>
            </a:r>
            <a:endParaRPr lang="en-US" sz="5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6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8595"/>
            <a:ext cx="9144000" cy="3631406"/>
          </a:xfrm>
          <a:ln/>
        </p:spPr>
        <p:txBody>
          <a:bodyPr/>
          <a:lstStyle/>
          <a:p>
            <a:r>
              <a:rPr lang="en-US" sz="4400" u="sng" dirty="0">
                <a:hlinkClick r:id="rId2"/>
              </a:rPr>
              <a:t>www.resultsfitnessuniversity.com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574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dirty="0" smtClean="0"/>
              <a:t>Strong Logo</a:t>
            </a:r>
          </a:p>
          <a:p>
            <a:r>
              <a:rPr lang="en-US" dirty="0" smtClean="0"/>
              <a:t>Memorable Name</a:t>
            </a:r>
          </a:p>
          <a:p>
            <a:r>
              <a:rPr lang="en-US" dirty="0" smtClean="0"/>
              <a:t>What are you legendary for?</a:t>
            </a:r>
          </a:p>
          <a:p>
            <a:r>
              <a:rPr lang="en-US" dirty="0" smtClean="0"/>
              <a:t>Core Values</a:t>
            </a:r>
            <a:endParaRPr lang="en-US" dirty="0"/>
          </a:p>
        </p:txBody>
      </p:sp>
      <p:pic>
        <p:nvPicPr>
          <p:cNvPr id="5" name="Picture 4" descr="results_fitness_logo_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394" y="2895600"/>
            <a:ext cx="3472405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 don’t do any marketing, I get all my clients from word of mouth”…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1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505200" cy="5181600"/>
          </a:xfrm>
        </p:spPr>
        <p:txBody>
          <a:bodyPr/>
          <a:lstStyle/>
          <a:p>
            <a:r>
              <a:rPr lang="en-US" dirty="0" smtClean="0"/>
              <a:t>10% of your budget on marketing</a:t>
            </a:r>
            <a:br>
              <a:rPr lang="en-US" dirty="0" smtClean="0"/>
            </a:br>
            <a:r>
              <a:rPr lang="en-US" dirty="0" smtClean="0"/>
              <a:t>consistently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20" y="1066800"/>
            <a:ext cx="4729655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114"/>
            <a:ext cx="2895600" cy="5410200"/>
          </a:xfrm>
        </p:spPr>
        <p:txBody>
          <a:bodyPr/>
          <a:lstStyle/>
          <a:p>
            <a:r>
              <a:rPr lang="en-US" dirty="0" smtClean="0"/>
              <a:t>Points of Contact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69227887"/>
              </p:ext>
            </p:extLst>
          </p:nvPr>
        </p:nvGraphicFramePr>
        <p:xfrm>
          <a:off x="4582886" y="237828"/>
          <a:ext cx="4114800" cy="662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to their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They don’t care if you have </a:t>
            </a:r>
            <a:r>
              <a:rPr lang="en-US" dirty="0" err="1" smtClean="0"/>
              <a:t>Kettlebells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They don’t care how many dumbbells you have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They want to FIT IN THEIR JEANS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MUST Show them that you are a solution to their problem!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3024"/>
          </a:xfrm>
        </p:spPr>
        <p:txBody>
          <a:bodyPr/>
          <a:lstStyle/>
          <a:p>
            <a:r>
              <a:rPr lang="en-US" dirty="0" smtClean="0"/>
              <a:t>What does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Real Stories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Real People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Before and After Pictures and their story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Provide a Solution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Step into the conversation in their head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3228" y="5161098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Must have a “promise.”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DROP TWO SIZES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Must be a solution to a problem. </a:t>
            </a:r>
            <a:endParaRPr lang="en-US" dirty="0"/>
          </a:p>
        </p:txBody>
      </p:sp>
      <p:pic>
        <p:nvPicPr>
          <p:cNvPr id="4" name="Content Placeholder 3" descr="GOTS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619760"/>
            <a:ext cx="4648200" cy="5655309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188</TotalTime>
  <Words>260</Words>
  <Application>Microsoft Macintosh PowerPoint</Application>
  <PresentationFormat>On-screen Show (4:3)</PresentationFormat>
  <Paragraphs>68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Breeze</vt:lpstr>
      <vt:lpstr>Marketing</vt:lpstr>
      <vt:lpstr>What’s in a Name?</vt:lpstr>
      <vt:lpstr>Brand</vt:lpstr>
      <vt:lpstr>PowerPoint Presentation</vt:lpstr>
      <vt:lpstr>10% of your budget on marketing consistently</vt:lpstr>
      <vt:lpstr>Points of Contact</vt:lpstr>
      <vt:lpstr>Solution to their problem</vt:lpstr>
      <vt:lpstr>What does work?</vt:lpstr>
      <vt:lpstr>Must have a “promise.”  DROP TWO SIZES  Must be a solution to a problem. </vt:lpstr>
      <vt:lpstr>PowerPoint Presentation</vt:lpstr>
      <vt:lpstr>PowerPoint Presentation</vt:lpstr>
      <vt:lpstr>PowerPoint Presentation</vt:lpstr>
      <vt:lpstr>3 Types of People</vt:lpstr>
      <vt:lpstr>PowerPoint Presentation</vt:lpstr>
      <vt:lpstr>G.I.F.T</vt:lpstr>
      <vt:lpstr>PowerPoint Presentation</vt:lpstr>
      <vt:lpstr>PowerPoint Presentation</vt:lpstr>
      <vt:lpstr>Community</vt:lpstr>
      <vt:lpstr>Community</vt:lpstr>
      <vt:lpstr>The Hierarchy of Marketing</vt:lpstr>
      <vt:lpstr>Hit them over the head</vt:lpstr>
      <vt:lpstr>You Must Track</vt:lpstr>
      <vt:lpstr>PowerPoint Presentation</vt:lpstr>
      <vt:lpstr>www.resultsfitnessuniversity.com</vt:lpstr>
    </vt:vector>
  </TitlesOfParts>
  <Company>Results Fitness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Marketing, Your Brand</dc:title>
  <dc:creator>Rachel Cosgrove</dc:creator>
  <cp:lastModifiedBy>Rachel Cosgrove</cp:lastModifiedBy>
  <cp:revision>32</cp:revision>
  <dcterms:created xsi:type="dcterms:W3CDTF">2012-11-08T05:04:09Z</dcterms:created>
  <dcterms:modified xsi:type="dcterms:W3CDTF">2014-01-23T18:59:40Z</dcterms:modified>
</cp:coreProperties>
</file>